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3"/>
  </p:notesMasterIdLst>
  <p:sldIdLst>
    <p:sldId id="306" r:id="rId2"/>
    <p:sldId id="257" r:id="rId3"/>
    <p:sldId id="259" r:id="rId4"/>
    <p:sldId id="296" r:id="rId5"/>
    <p:sldId id="305" r:id="rId6"/>
    <p:sldId id="297" r:id="rId7"/>
    <p:sldId id="317" r:id="rId8"/>
    <p:sldId id="307" r:id="rId9"/>
    <p:sldId id="308" r:id="rId10"/>
    <p:sldId id="309" r:id="rId11"/>
    <p:sldId id="310" r:id="rId12"/>
    <p:sldId id="311" r:id="rId13"/>
    <p:sldId id="312" r:id="rId14"/>
    <p:sldId id="314" r:id="rId15"/>
    <p:sldId id="301" r:id="rId16"/>
    <p:sldId id="319" r:id="rId17"/>
    <p:sldId id="320" r:id="rId18"/>
    <p:sldId id="321" r:id="rId19"/>
    <p:sldId id="316" r:id="rId20"/>
    <p:sldId id="315" r:id="rId21"/>
    <p:sldId id="268" r:id="rId22"/>
  </p:sldIdLst>
  <p:sldSz cx="9144000" cy="5143500" type="screen16x9"/>
  <p:notesSz cx="6858000" cy="9144000"/>
  <p:embeddedFontLst>
    <p:embeddedFont>
      <p:font typeface="Arial Black" panose="020B0A04020102020204" pitchFamily="34" charset="0"/>
      <p:bold r:id="rId24"/>
    </p:embeddedFon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Century" panose="02040604050505020304" pitchFamily="18" charset="0"/>
      <p:regular r:id="rId31"/>
    </p:embeddedFont>
    <p:embeddedFont>
      <p:font typeface="Javanese Text" panose="02000000000000000000" pitchFamily="2" charset="0"/>
      <p:regular r:id="rId32"/>
    </p:embeddedFont>
    <p:embeddedFont>
      <p:font typeface="Roboto" panose="02000000000000000000" pitchFamily="2" charset="0"/>
      <p:regular r:id="rId33"/>
      <p:bold r:id="rId34"/>
      <p:italic r:id="rId35"/>
      <p:boldItalic r:id="rId36"/>
    </p:embeddedFont>
    <p:embeddedFont>
      <p:font typeface="Roboto Slab" panose="020B0604020202020204" charset="0"/>
      <p:regular r:id="rId37"/>
      <p:bold r:id="rId38"/>
    </p:embeddedFont>
    <p:embeddedFont>
      <p:font typeface="Source Sans Pro" panose="020B0503030403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41" autoAdjust="0"/>
  </p:normalViewPr>
  <p:slideViewPr>
    <p:cSldViewPr snapToGrid="0">
      <p:cViewPr>
        <p:scale>
          <a:sx n="100" d="100"/>
          <a:sy n="100" d="100"/>
        </p:scale>
        <p:origin x="946" y="3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 userId="12654e0ab21d46e0" providerId="LiveId" clId="{BA77965A-4BFD-4E6F-A34B-6C054AD56EAC}"/>
    <pc:docChg chg="undo custSel addSld delSld modSld">
      <pc:chgData name="AYUSH" userId="12654e0ab21d46e0" providerId="LiveId" clId="{BA77965A-4BFD-4E6F-A34B-6C054AD56EAC}" dt="2022-05-26T11:34:34.057" v="1088" actId="20577"/>
      <pc:docMkLst>
        <pc:docMk/>
      </pc:docMkLst>
      <pc:sldChg chg="del">
        <pc:chgData name="AYUSH" userId="12654e0ab21d46e0" providerId="LiveId" clId="{BA77965A-4BFD-4E6F-A34B-6C054AD56EAC}" dt="2022-05-26T09:45:50.246" v="1" actId="2696"/>
        <pc:sldMkLst>
          <pc:docMk/>
          <pc:sldMk cId="0" sldId="256"/>
        </pc:sldMkLst>
      </pc:sldChg>
      <pc:sldChg chg="addSp delSp modSp mod">
        <pc:chgData name="AYUSH" userId="12654e0ab21d46e0" providerId="LiveId" clId="{BA77965A-4BFD-4E6F-A34B-6C054AD56EAC}" dt="2022-05-26T11:17:44.218" v="1050" actId="20577"/>
        <pc:sldMkLst>
          <pc:docMk/>
          <pc:sldMk cId="0" sldId="257"/>
        </pc:sldMkLst>
        <pc:spChg chg="add del">
          <ac:chgData name="AYUSH" userId="12654e0ab21d46e0" providerId="LiveId" clId="{BA77965A-4BFD-4E6F-A34B-6C054AD56EAC}" dt="2022-05-26T11:13:43.181" v="945" actId="21"/>
          <ac:spMkLst>
            <pc:docMk/>
            <pc:sldMk cId="0" sldId="257"/>
            <ac:spMk id="8" creationId="{0F250D42-7DA2-29B9-6981-A4D42B5D1049}"/>
          </ac:spMkLst>
        </pc:spChg>
        <pc:spChg chg="mod">
          <ac:chgData name="AYUSH" userId="12654e0ab21d46e0" providerId="LiveId" clId="{BA77965A-4BFD-4E6F-A34B-6C054AD56EAC}" dt="2022-05-26T11:16:53.024" v="1048" actId="115"/>
          <ac:spMkLst>
            <pc:docMk/>
            <pc:sldMk cId="0" sldId="257"/>
            <ac:spMk id="75" creationId="{00000000-0000-0000-0000-000000000000}"/>
          </ac:spMkLst>
        </pc:spChg>
        <pc:spChg chg="mod">
          <ac:chgData name="AYUSH" userId="12654e0ab21d46e0" providerId="LiveId" clId="{BA77965A-4BFD-4E6F-A34B-6C054AD56EAC}" dt="2022-05-26T11:17:44.218" v="1050" actId="20577"/>
          <ac:spMkLst>
            <pc:docMk/>
            <pc:sldMk cId="0" sldId="257"/>
            <ac:spMk id="76" creationId="{00000000-0000-0000-0000-000000000000}"/>
          </ac:spMkLst>
        </pc:spChg>
      </pc:sldChg>
      <pc:sldChg chg="modSp mod">
        <pc:chgData name="AYUSH" userId="12654e0ab21d46e0" providerId="LiveId" clId="{BA77965A-4BFD-4E6F-A34B-6C054AD56EAC}" dt="2022-05-26T11:05:06.349" v="759" actId="1076"/>
        <pc:sldMkLst>
          <pc:docMk/>
          <pc:sldMk cId="0" sldId="259"/>
        </pc:sldMkLst>
        <pc:spChg chg="mod">
          <ac:chgData name="AYUSH" userId="12654e0ab21d46e0" providerId="LiveId" clId="{BA77965A-4BFD-4E6F-A34B-6C054AD56EAC}" dt="2022-05-26T11:05:06.349" v="759" actId="1076"/>
          <ac:spMkLst>
            <pc:docMk/>
            <pc:sldMk cId="0" sldId="259"/>
            <ac:spMk id="97" creationId="{00000000-0000-0000-0000-000000000000}"/>
          </ac:spMkLst>
        </pc:spChg>
        <pc:spChg chg="mod">
          <ac:chgData name="AYUSH" userId="12654e0ab21d46e0" providerId="LiveId" clId="{BA77965A-4BFD-4E6F-A34B-6C054AD56EAC}" dt="2022-05-26T11:05:05.260" v="758" actId="14100"/>
          <ac:spMkLst>
            <pc:docMk/>
            <pc:sldMk cId="0" sldId="259"/>
            <ac:spMk id="98" creationId="{00000000-0000-0000-0000-000000000000}"/>
          </ac:spMkLst>
        </pc:spChg>
      </pc:sldChg>
      <pc:sldChg chg="modSp mod">
        <pc:chgData name="AYUSH" userId="12654e0ab21d46e0" providerId="LiveId" clId="{BA77965A-4BFD-4E6F-A34B-6C054AD56EAC}" dt="2022-05-26T11:05:26.967" v="762" actId="122"/>
        <pc:sldMkLst>
          <pc:docMk/>
          <pc:sldMk cId="1066929396" sldId="296"/>
        </pc:sldMkLst>
        <pc:spChg chg="mod">
          <ac:chgData name="AYUSH" userId="12654e0ab21d46e0" providerId="LiveId" clId="{BA77965A-4BFD-4E6F-A34B-6C054AD56EAC}" dt="2022-05-26T11:05:26.967" v="762" actId="122"/>
          <ac:spMkLst>
            <pc:docMk/>
            <pc:sldMk cId="1066929396" sldId="296"/>
            <ac:spMk id="2" creationId="{00000000-0000-0000-0000-000000000000}"/>
          </ac:spMkLst>
        </pc:spChg>
        <pc:spChg chg="mod">
          <ac:chgData name="AYUSH" userId="12654e0ab21d46e0" providerId="LiveId" clId="{BA77965A-4BFD-4E6F-A34B-6C054AD56EAC}" dt="2022-05-26T09:53:07.299" v="56" actId="14100"/>
          <ac:spMkLst>
            <pc:docMk/>
            <pc:sldMk cId="1066929396" sldId="296"/>
            <ac:spMk id="3" creationId="{00000000-0000-0000-0000-000000000000}"/>
          </ac:spMkLst>
        </pc:spChg>
      </pc:sldChg>
      <pc:sldChg chg="addSp delSp modSp mod">
        <pc:chgData name="AYUSH" userId="12654e0ab21d46e0" providerId="LiveId" clId="{BA77965A-4BFD-4E6F-A34B-6C054AD56EAC}" dt="2022-05-26T09:57:16.147" v="90" actId="14100"/>
        <pc:sldMkLst>
          <pc:docMk/>
          <pc:sldMk cId="251226771" sldId="297"/>
        </pc:sldMkLst>
        <pc:spChg chg="del">
          <ac:chgData name="AYUSH" userId="12654e0ab21d46e0" providerId="LiveId" clId="{BA77965A-4BFD-4E6F-A34B-6C054AD56EAC}" dt="2022-05-26T09:55:07.136" v="71" actId="21"/>
          <ac:spMkLst>
            <pc:docMk/>
            <pc:sldMk cId="251226771" sldId="297"/>
            <ac:spMk id="2" creationId="{00000000-0000-0000-0000-000000000000}"/>
          </ac:spMkLst>
        </pc:spChg>
        <pc:spChg chg="mod">
          <ac:chgData name="AYUSH" userId="12654e0ab21d46e0" providerId="LiveId" clId="{BA77965A-4BFD-4E6F-A34B-6C054AD56EAC}" dt="2022-05-26T09:57:16.147" v="90" actId="14100"/>
          <ac:spMkLst>
            <pc:docMk/>
            <pc:sldMk cId="251226771" sldId="297"/>
            <ac:spMk id="3" creationId="{00000000-0000-0000-0000-000000000000}"/>
          </ac:spMkLst>
        </pc:spChg>
        <pc:spChg chg="add del mod">
          <ac:chgData name="AYUSH" userId="12654e0ab21d46e0" providerId="LiveId" clId="{BA77965A-4BFD-4E6F-A34B-6C054AD56EAC}" dt="2022-05-26T09:55:13.364" v="72" actId="21"/>
          <ac:spMkLst>
            <pc:docMk/>
            <pc:sldMk cId="251226771" sldId="297"/>
            <ac:spMk id="5" creationId="{A8F31AE3-7754-1C1D-204D-68987BD52202}"/>
          </ac:spMkLst>
        </pc:spChg>
      </pc:sldChg>
      <pc:sldChg chg="del">
        <pc:chgData name="AYUSH" userId="12654e0ab21d46e0" providerId="LiveId" clId="{BA77965A-4BFD-4E6F-A34B-6C054AD56EAC}" dt="2022-05-26T10:37:08.355" v="608" actId="2696"/>
        <pc:sldMkLst>
          <pc:docMk/>
          <pc:sldMk cId="3230450293" sldId="299"/>
        </pc:sldMkLst>
      </pc:sldChg>
      <pc:sldChg chg="addSp delSp modSp mod">
        <pc:chgData name="AYUSH" userId="12654e0ab21d46e0" providerId="LiveId" clId="{BA77965A-4BFD-4E6F-A34B-6C054AD56EAC}" dt="2022-05-26T10:36:47.066" v="606" actId="1076"/>
        <pc:sldMkLst>
          <pc:docMk/>
          <pc:sldMk cId="1452357612" sldId="300"/>
        </pc:sldMkLst>
        <pc:spChg chg="mod">
          <ac:chgData name="AYUSH" userId="12654e0ab21d46e0" providerId="LiveId" clId="{BA77965A-4BFD-4E6F-A34B-6C054AD56EAC}" dt="2022-05-26T10:27:45.531" v="521" actId="122"/>
          <ac:spMkLst>
            <pc:docMk/>
            <pc:sldMk cId="1452357612" sldId="300"/>
            <ac:spMk id="2" creationId="{00000000-0000-0000-0000-000000000000}"/>
          </ac:spMkLst>
        </pc:spChg>
        <pc:spChg chg="add del mod">
          <ac:chgData name="AYUSH" userId="12654e0ab21d46e0" providerId="LiveId" clId="{BA77965A-4BFD-4E6F-A34B-6C054AD56EAC}" dt="2022-05-26T10:30:31.907" v="551" actId="21"/>
          <ac:spMkLst>
            <pc:docMk/>
            <pc:sldMk cId="1452357612" sldId="300"/>
            <ac:spMk id="3" creationId="{00000000-0000-0000-0000-000000000000}"/>
          </ac:spMkLst>
        </pc:spChg>
        <pc:spChg chg="add del mod">
          <ac:chgData name="AYUSH" userId="12654e0ab21d46e0" providerId="LiveId" clId="{BA77965A-4BFD-4E6F-A34B-6C054AD56EAC}" dt="2022-05-26T10:29:07.777" v="536"/>
          <ac:spMkLst>
            <pc:docMk/>
            <pc:sldMk cId="1452357612" sldId="300"/>
            <ac:spMk id="5" creationId="{77181435-F8D2-05FC-BF68-446327451C10}"/>
          </ac:spMkLst>
        </pc:spChg>
        <pc:spChg chg="add del mod">
          <ac:chgData name="AYUSH" userId="12654e0ab21d46e0" providerId="LiveId" clId="{BA77965A-4BFD-4E6F-A34B-6C054AD56EAC}" dt="2022-05-26T10:29:07.777" v="536"/>
          <ac:spMkLst>
            <pc:docMk/>
            <pc:sldMk cId="1452357612" sldId="300"/>
            <ac:spMk id="6" creationId="{51AB1478-E004-C62D-8F7B-706BE362E9CF}"/>
          </ac:spMkLst>
        </pc:spChg>
        <pc:spChg chg="add del mod">
          <ac:chgData name="AYUSH" userId="12654e0ab21d46e0" providerId="LiveId" clId="{BA77965A-4BFD-4E6F-A34B-6C054AD56EAC}" dt="2022-05-26T10:28:44.105" v="530"/>
          <ac:spMkLst>
            <pc:docMk/>
            <pc:sldMk cId="1452357612" sldId="300"/>
            <ac:spMk id="7" creationId="{02BA89C1-8A71-D9F3-F849-A0EADC90466B}"/>
          </ac:spMkLst>
        </pc:spChg>
        <pc:spChg chg="add del mod">
          <ac:chgData name="AYUSH" userId="12654e0ab21d46e0" providerId="LiveId" clId="{BA77965A-4BFD-4E6F-A34B-6C054AD56EAC}" dt="2022-05-26T10:28:44.105" v="530"/>
          <ac:spMkLst>
            <pc:docMk/>
            <pc:sldMk cId="1452357612" sldId="300"/>
            <ac:spMk id="8" creationId="{968EFBCB-D4DE-2745-93A9-90EC917A03CB}"/>
          </ac:spMkLst>
        </pc:spChg>
        <pc:spChg chg="add del mod">
          <ac:chgData name="AYUSH" userId="12654e0ab21d46e0" providerId="LiveId" clId="{BA77965A-4BFD-4E6F-A34B-6C054AD56EAC}" dt="2022-05-26T10:30:22.146" v="549" actId="14100"/>
          <ac:spMkLst>
            <pc:docMk/>
            <pc:sldMk cId="1452357612" sldId="300"/>
            <ac:spMk id="9" creationId="{0218736C-1EA6-5D9E-EF75-257DFBEC979B}"/>
          </ac:spMkLst>
        </pc:spChg>
        <pc:spChg chg="add del mod">
          <ac:chgData name="AYUSH" userId="12654e0ab21d46e0" providerId="LiveId" clId="{BA77965A-4BFD-4E6F-A34B-6C054AD56EAC}" dt="2022-05-26T10:32:41.241" v="572" actId="1076"/>
          <ac:spMkLst>
            <pc:docMk/>
            <pc:sldMk cId="1452357612" sldId="300"/>
            <ac:spMk id="10" creationId="{8A8C6279-6E33-E311-93BE-B7F7B448C609}"/>
          </ac:spMkLst>
        </pc:spChg>
        <pc:spChg chg="add del mod">
          <ac:chgData name="AYUSH" userId="12654e0ab21d46e0" providerId="LiveId" clId="{BA77965A-4BFD-4E6F-A34B-6C054AD56EAC}" dt="2022-05-26T10:32:12.314" v="567" actId="21"/>
          <ac:spMkLst>
            <pc:docMk/>
            <pc:sldMk cId="1452357612" sldId="300"/>
            <ac:spMk id="11" creationId="{821EE95C-5F34-FC2B-C32B-BD1F4E2493B9}"/>
          </ac:spMkLst>
        </pc:spChg>
        <pc:spChg chg="add mod">
          <ac:chgData name="AYUSH" userId="12654e0ab21d46e0" providerId="LiveId" clId="{BA77965A-4BFD-4E6F-A34B-6C054AD56EAC}" dt="2022-05-26T10:32:25.377" v="569" actId="1076"/>
          <ac:spMkLst>
            <pc:docMk/>
            <pc:sldMk cId="1452357612" sldId="300"/>
            <ac:spMk id="12" creationId="{2F9D94F8-C5D0-8D98-089A-1EE458B5EA7C}"/>
          </ac:spMkLst>
        </pc:spChg>
        <pc:spChg chg="add del mod">
          <ac:chgData name="AYUSH" userId="12654e0ab21d46e0" providerId="LiveId" clId="{BA77965A-4BFD-4E6F-A34B-6C054AD56EAC}" dt="2022-05-26T10:34:04.951" v="584" actId="21"/>
          <ac:spMkLst>
            <pc:docMk/>
            <pc:sldMk cId="1452357612" sldId="300"/>
            <ac:spMk id="13" creationId="{832CD9BF-1CE6-B651-0860-3A9FA36F1F81}"/>
          </ac:spMkLst>
        </pc:spChg>
        <pc:spChg chg="add del mod">
          <ac:chgData name="AYUSH" userId="12654e0ab21d46e0" providerId="LiveId" clId="{BA77965A-4BFD-4E6F-A34B-6C054AD56EAC}" dt="2022-05-26T10:35:06.559" v="592" actId="1076"/>
          <ac:spMkLst>
            <pc:docMk/>
            <pc:sldMk cId="1452357612" sldId="300"/>
            <ac:spMk id="14" creationId="{F6EF89DC-5A36-B239-2219-48CCD8A3D1D5}"/>
          </ac:spMkLst>
        </pc:spChg>
        <pc:spChg chg="add del">
          <ac:chgData name="AYUSH" userId="12654e0ab21d46e0" providerId="LiveId" clId="{BA77965A-4BFD-4E6F-A34B-6C054AD56EAC}" dt="2022-05-26T10:35:38.800" v="594" actId="21"/>
          <ac:spMkLst>
            <pc:docMk/>
            <pc:sldMk cId="1452357612" sldId="300"/>
            <ac:spMk id="15" creationId="{AEB1DE20-B0EB-FF6F-ADDF-9DA81F6CAFF7}"/>
          </ac:spMkLst>
        </pc:spChg>
        <pc:spChg chg="add mod">
          <ac:chgData name="AYUSH" userId="12654e0ab21d46e0" providerId="LiveId" clId="{BA77965A-4BFD-4E6F-A34B-6C054AD56EAC}" dt="2022-05-26T10:36:25.860" v="603" actId="1076"/>
          <ac:spMkLst>
            <pc:docMk/>
            <pc:sldMk cId="1452357612" sldId="300"/>
            <ac:spMk id="16" creationId="{E1C05635-A45D-1336-E6F9-554425E42474}"/>
          </ac:spMkLst>
        </pc:spChg>
        <pc:picChg chg="add del">
          <ac:chgData name="AYUSH" userId="12654e0ab21d46e0" providerId="LiveId" clId="{BA77965A-4BFD-4E6F-A34B-6C054AD56EAC}" dt="2022-05-26T10:29:12.023" v="538" actId="21"/>
          <ac:picMkLst>
            <pc:docMk/>
            <pc:sldMk cId="1452357612" sldId="300"/>
            <ac:picMk id="4" creationId="{00000000-0000-0000-0000-000000000000}"/>
          </ac:picMkLst>
        </pc:picChg>
        <pc:picChg chg="add del mod">
          <ac:chgData name="AYUSH" userId="12654e0ab21d46e0" providerId="LiveId" clId="{BA77965A-4BFD-4E6F-A34B-6C054AD56EAC}" dt="2022-05-26T10:29:07.777" v="536"/>
          <ac:picMkLst>
            <pc:docMk/>
            <pc:sldMk cId="1452357612" sldId="300"/>
            <ac:picMk id="5121" creationId="{D832CD8D-84CE-3899-8CB3-9FCD8F3E34A9}"/>
          </ac:picMkLst>
        </pc:picChg>
        <pc:picChg chg="add del mod">
          <ac:chgData name="AYUSH" userId="12654e0ab21d46e0" providerId="LiveId" clId="{BA77965A-4BFD-4E6F-A34B-6C054AD56EAC}" dt="2022-05-26T10:28:44.105" v="530"/>
          <ac:picMkLst>
            <pc:docMk/>
            <pc:sldMk cId="1452357612" sldId="300"/>
            <ac:picMk id="5124" creationId="{17E92034-2EE3-7961-2B94-674B1560D27D}"/>
          </ac:picMkLst>
        </pc:picChg>
        <pc:picChg chg="add del mod">
          <ac:chgData name="AYUSH" userId="12654e0ab21d46e0" providerId="LiveId" clId="{BA77965A-4BFD-4E6F-A34B-6C054AD56EAC}" dt="2022-05-26T10:36:47.066" v="606" actId="1076"/>
          <ac:picMkLst>
            <pc:docMk/>
            <pc:sldMk cId="1452357612" sldId="300"/>
            <ac:picMk id="5127" creationId="{6679BFA3-5DB0-CAB0-313A-066E43F3468B}"/>
          </ac:picMkLst>
        </pc:picChg>
        <pc:picChg chg="add mod">
          <ac:chgData name="AYUSH" userId="12654e0ab21d46e0" providerId="LiveId" clId="{BA77965A-4BFD-4E6F-A34B-6C054AD56EAC}" dt="2022-05-26T10:36:39.207" v="604" actId="14100"/>
          <ac:picMkLst>
            <pc:docMk/>
            <pc:sldMk cId="1452357612" sldId="300"/>
            <ac:picMk id="5130" creationId="{DE1987F4-575C-1D44-1CB3-D9F97D370DFD}"/>
          </ac:picMkLst>
        </pc:picChg>
        <pc:picChg chg="add del mod">
          <ac:chgData name="AYUSH" userId="12654e0ab21d46e0" providerId="LiveId" clId="{BA77965A-4BFD-4E6F-A34B-6C054AD56EAC}" dt="2022-05-26T10:34:12.413" v="587" actId="1076"/>
          <ac:picMkLst>
            <pc:docMk/>
            <pc:sldMk cId="1452357612" sldId="300"/>
            <ac:picMk id="5133" creationId="{C8E48906-C45F-016E-DB75-2F8C3F95BDE8}"/>
          </ac:picMkLst>
        </pc:picChg>
        <pc:picChg chg="add mod">
          <ac:chgData name="AYUSH" userId="12654e0ab21d46e0" providerId="LiveId" clId="{BA77965A-4BFD-4E6F-A34B-6C054AD56EAC}" dt="2022-05-26T10:36:11.865" v="602" actId="1076"/>
          <ac:picMkLst>
            <pc:docMk/>
            <pc:sldMk cId="1452357612" sldId="300"/>
            <ac:picMk id="5136" creationId="{72DEF9FB-89FC-12F6-EC20-827108397052}"/>
          </ac:picMkLst>
        </pc:picChg>
      </pc:sldChg>
      <pc:sldChg chg="modSp mod">
        <pc:chgData name="AYUSH" userId="12654e0ab21d46e0" providerId="LiveId" clId="{BA77965A-4BFD-4E6F-A34B-6C054AD56EAC}" dt="2022-05-26T11:32:34.351" v="1082" actId="14100"/>
        <pc:sldMkLst>
          <pc:docMk/>
          <pc:sldMk cId="1833378948" sldId="301"/>
        </pc:sldMkLst>
        <pc:spChg chg="mod">
          <ac:chgData name="AYUSH" userId="12654e0ab21d46e0" providerId="LiveId" clId="{BA77965A-4BFD-4E6F-A34B-6C054AD56EAC}" dt="2022-05-26T11:31:17.311" v="1074" actId="14100"/>
          <ac:spMkLst>
            <pc:docMk/>
            <pc:sldMk cId="1833378948" sldId="301"/>
            <ac:spMk id="2" creationId="{00000000-0000-0000-0000-000000000000}"/>
          </ac:spMkLst>
        </pc:spChg>
        <pc:spChg chg="mod">
          <ac:chgData name="AYUSH" userId="12654e0ab21d46e0" providerId="LiveId" clId="{BA77965A-4BFD-4E6F-A34B-6C054AD56EAC}" dt="2022-05-26T11:32:34.351" v="1082" actId="14100"/>
          <ac:spMkLst>
            <pc:docMk/>
            <pc:sldMk cId="1833378948" sldId="301"/>
            <ac:spMk id="3" creationId="{00000000-0000-0000-0000-000000000000}"/>
          </ac:spMkLst>
        </pc:spChg>
      </pc:sldChg>
      <pc:sldChg chg="delSp modSp mod">
        <pc:chgData name="AYUSH" userId="12654e0ab21d46e0" providerId="LiveId" clId="{BA77965A-4BFD-4E6F-A34B-6C054AD56EAC}" dt="2022-05-26T11:34:09.748" v="1086" actId="20577"/>
        <pc:sldMkLst>
          <pc:docMk/>
          <pc:sldMk cId="2270363540" sldId="302"/>
        </pc:sldMkLst>
        <pc:spChg chg="mod">
          <ac:chgData name="AYUSH" userId="12654e0ab21d46e0" providerId="LiveId" clId="{BA77965A-4BFD-4E6F-A34B-6C054AD56EAC}" dt="2022-05-26T11:34:09.748" v="1086" actId="20577"/>
          <ac:spMkLst>
            <pc:docMk/>
            <pc:sldMk cId="2270363540" sldId="302"/>
            <ac:spMk id="2" creationId="{00000000-0000-0000-0000-000000000000}"/>
          </ac:spMkLst>
        </pc:spChg>
        <pc:picChg chg="del">
          <ac:chgData name="AYUSH" userId="12654e0ab21d46e0" providerId="LiveId" clId="{BA77965A-4BFD-4E6F-A34B-6C054AD56EAC}" dt="2022-05-26T10:16:10.314" v="329" actId="21"/>
          <ac:picMkLst>
            <pc:docMk/>
            <pc:sldMk cId="2270363540" sldId="302"/>
            <ac:picMk id="1026" creationId="{00000000-0000-0000-0000-000000000000}"/>
          </ac:picMkLst>
        </pc:picChg>
      </pc:sldChg>
      <pc:sldChg chg="modSp mod">
        <pc:chgData name="AYUSH" userId="12654e0ab21d46e0" providerId="LiveId" clId="{BA77965A-4BFD-4E6F-A34B-6C054AD56EAC}" dt="2022-05-26T11:07:47.750" v="790" actId="20577"/>
        <pc:sldMkLst>
          <pc:docMk/>
          <pc:sldMk cId="2180089199" sldId="303"/>
        </pc:sldMkLst>
        <pc:spChg chg="mod">
          <ac:chgData name="AYUSH" userId="12654e0ab21d46e0" providerId="LiveId" clId="{BA77965A-4BFD-4E6F-A34B-6C054AD56EAC}" dt="2022-05-26T11:07:38.170" v="788" actId="122"/>
          <ac:spMkLst>
            <pc:docMk/>
            <pc:sldMk cId="2180089199" sldId="303"/>
            <ac:spMk id="2" creationId="{00000000-0000-0000-0000-000000000000}"/>
          </ac:spMkLst>
        </pc:spChg>
        <pc:spChg chg="mod">
          <ac:chgData name="AYUSH" userId="12654e0ab21d46e0" providerId="LiveId" clId="{BA77965A-4BFD-4E6F-A34B-6C054AD56EAC}" dt="2022-05-26T11:07:47.750" v="790" actId="20577"/>
          <ac:spMkLst>
            <pc:docMk/>
            <pc:sldMk cId="2180089199" sldId="303"/>
            <ac:spMk id="3" creationId="{00000000-0000-0000-0000-000000000000}"/>
          </ac:spMkLst>
        </pc:spChg>
      </pc:sldChg>
      <pc:sldChg chg="delSp modSp mod">
        <pc:chgData name="AYUSH" userId="12654e0ab21d46e0" providerId="LiveId" clId="{BA77965A-4BFD-4E6F-A34B-6C054AD56EAC}" dt="2022-05-26T09:54:29.103" v="68" actId="14100"/>
        <pc:sldMkLst>
          <pc:docMk/>
          <pc:sldMk cId="1426904478" sldId="305"/>
        </pc:sldMkLst>
        <pc:spChg chg="del mod">
          <ac:chgData name="AYUSH" userId="12654e0ab21d46e0" providerId="LiveId" clId="{BA77965A-4BFD-4E6F-A34B-6C054AD56EAC}" dt="2022-05-26T09:53:57.308" v="62" actId="21"/>
          <ac:spMkLst>
            <pc:docMk/>
            <pc:sldMk cId="1426904478" sldId="305"/>
            <ac:spMk id="2" creationId="{00000000-0000-0000-0000-000000000000}"/>
          </ac:spMkLst>
        </pc:spChg>
        <pc:spChg chg="mod">
          <ac:chgData name="AYUSH" userId="12654e0ab21d46e0" providerId="LiveId" clId="{BA77965A-4BFD-4E6F-A34B-6C054AD56EAC}" dt="2022-05-26T09:54:29.103" v="68" actId="14100"/>
          <ac:spMkLst>
            <pc:docMk/>
            <pc:sldMk cId="1426904478" sldId="305"/>
            <ac:spMk id="3" creationId="{00000000-0000-0000-0000-000000000000}"/>
          </ac:spMkLst>
        </pc:spChg>
      </pc:sldChg>
      <pc:sldChg chg="modSp add mod">
        <pc:chgData name="AYUSH" userId="12654e0ab21d46e0" providerId="LiveId" clId="{BA77965A-4BFD-4E6F-A34B-6C054AD56EAC}" dt="2022-05-26T11:17:05.827" v="1049" actId="14100"/>
        <pc:sldMkLst>
          <pc:docMk/>
          <pc:sldMk cId="0" sldId="306"/>
        </pc:sldMkLst>
        <pc:picChg chg="mod">
          <ac:chgData name="AYUSH" userId="12654e0ab21d46e0" providerId="LiveId" clId="{BA77965A-4BFD-4E6F-A34B-6C054AD56EAC}" dt="2022-05-26T11:17:05.827" v="1049" actId="14100"/>
          <ac:picMkLst>
            <pc:docMk/>
            <pc:sldMk cId="0" sldId="306"/>
            <ac:picMk id="7" creationId="{FE42A97E-F58D-3537-9ACD-E9109AC68612}"/>
          </ac:picMkLst>
        </pc:picChg>
      </pc:sldChg>
      <pc:sldChg chg="addSp delSp modSp add mod">
        <pc:chgData name="AYUSH" userId="12654e0ab21d46e0" providerId="LiveId" clId="{BA77965A-4BFD-4E6F-A34B-6C054AD56EAC}" dt="2022-05-26T10:02:28.617" v="193" actId="22"/>
        <pc:sldMkLst>
          <pc:docMk/>
          <pc:sldMk cId="302870629" sldId="307"/>
        </pc:sldMkLst>
        <pc:spChg chg="mod">
          <ac:chgData name="AYUSH" userId="12654e0ab21d46e0" providerId="LiveId" clId="{BA77965A-4BFD-4E6F-A34B-6C054AD56EAC}" dt="2022-05-26T09:57:43.274" v="92" actId="14100"/>
          <ac:spMkLst>
            <pc:docMk/>
            <pc:sldMk cId="302870629" sldId="307"/>
            <ac:spMk id="3" creationId="{00000000-0000-0000-0000-000000000000}"/>
          </ac:spMkLst>
        </pc:spChg>
        <pc:spChg chg="add del">
          <ac:chgData name="AYUSH" userId="12654e0ab21d46e0" providerId="LiveId" clId="{BA77965A-4BFD-4E6F-A34B-6C054AD56EAC}" dt="2022-05-26T10:02:28.617" v="193" actId="22"/>
          <ac:spMkLst>
            <pc:docMk/>
            <pc:sldMk cId="302870629" sldId="307"/>
            <ac:spMk id="4" creationId="{FB31003E-9F6B-B752-A583-26924A64B184}"/>
          </ac:spMkLst>
        </pc:spChg>
      </pc:sldChg>
      <pc:sldChg chg="addSp delSp modSp add mod">
        <pc:chgData name="AYUSH" userId="12654e0ab21d46e0" providerId="LiveId" clId="{BA77965A-4BFD-4E6F-A34B-6C054AD56EAC}" dt="2022-05-26T11:05:54.082" v="766" actId="122"/>
        <pc:sldMkLst>
          <pc:docMk/>
          <pc:sldMk cId="332391648" sldId="308"/>
        </pc:sldMkLst>
        <pc:spChg chg="mod">
          <ac:chgData name="AYUSH" userId="12654e0ab21d46e0" providerId="LiveId" clId="{BA77965A-4BFD-4E6F-A34B-6C054AD56EAC}" dt="2022-05-26T11:05:54.082" v="766" actId="122"/>
          <ac:spMkLst>
            <pc:docMk/>
            <pc:sldMk cId="332391648" sldId="308"/>
            <ac:spMk id="2" creationId="{00000000-0000-0000-0000-000000000000}"/>
          </ac:spMkLst>
        </pc:spChg>
        <pc:spChg chg="mod">
          <ac:chgData name="AYUSH" userId="12654e0ab21d46e0" providerId="LiveId" clId="{BA77965A-4BFD-4E6F-A34B-6C054AD56EAC}" dt="2022-05-26T10:04:29.031" v="221" actId="14100"/>
          <ac:spMkLst>
            <pc:docMk/>
            <pc:sldMk cId="332391648" sldId="308"/>
            <ac:spMk id="3" creationId="{00000000-0000-0000-0000-000000000000}"/>
          </ac:spMkLst>
        </pc:spChg>
        <pc:spChg chg="add del">
          <ac:chgData name="AYUSH" userId="12654e0ab21d46e0" providerId="LiveId" clId="{BA77965A-4BFD-4E6F-A34B-6C054AD56EAC}" dt="2022-05-26T10:02:39.590" v="195" actId="22"/>
          <ac:spMkLst>
            <pc:docMk/>
            <pc:sldMk cId="332391648" sldId="308"/>
            <ac:spMk id="5" creationId="{B5905C40-8475-9DD9-F133-F391A8CE1BB3}"/>
          </ac:spMkLst>
        </pc:spChg>
      </pc:sldChg>
      <pc:sldChg chg="modSp add mod">
        <pc:chgData name="AYUSH" userId="12654e0ab21d46e0" providerId="LiveId" clId="{BA77965A-4BFD-4E6F-A34B-6C054AD56EAC}" dt="2022-05-26T11:20:06.879" v="1061" actId="20577"/>
        <pc:sldMkLst>
          <pc:docMk/>
          <pc:sldMk cId="1961201379" sldId="309"/>
        </pc:sldMkLst>
        <pc:spChg chg="mod">
          <ac:chgData name="AYUSH" userId="12654e0ab21d46e0" providerId="LiveId" clId="{BA77965A-4BFD-4E6F-A34B-6C054AD56EAC}" dt="2022-05-26T11:20:06.879" v="1061" actId="20577"/>
          <ac:spMkLst>
            <pc:docMk/>
            <pc:sldMk cId="1961201379" sldId="309"/>
            <ac:spMk id="3" creationId="{00000000-0000-0000-0000-000000000000}"/>
          </ac:spMkLst>
        </pc:spChg>
      </pc:sldChg>
      <pc:sldChg chg="modSp add mod">
        <pc:chgData name="AYUSH" userId="12654e0ab21d46e0" providerId="LiveId" clId="{BA77965A-4BFD-4E6F-A34B-6C054AD56EAC}" dt="2022-05-26T11:06:15.355" v="769" actId="122"/>
        <pc:sldMkLst>
          <pc:docMk/>
          <pc:sldMk cId="10139153" sldId="310"/>
        </pc:sldMkLst>
        <pc:spChg chg="mod">
          <ac:chgData name="AYUSH" userId="12654e0ab21d46e0" providerId="LiveId" clId="{BA77965A-4BFD-4E6F-A34B-6C054AD56EAC}" dt="2022-05-26T11:06:15.355" v="769" actId="122"/>
          <ac:spMkLst>
            <pc:docMk/>
            <pc:sldMk cId="10139153" sldId="310"/>
            <ac:spMk id="2" creationId="{00000000-0000-0000-0000-000000000000}"/>
          </ac:spMkLst>
        </pc:spChg>
        <pc:spChg chg="mod">
          <ac:chgData name="AYUSH" userId="12654e0ab21d46e0" providerId="LiveId" clId="{BA77965A-4BFD-4E6F-A34B-6C054AD56EAC}" dt="2022-05-26T10:08:37.653" v="263" actId="14100"/>
          <ac:spMkLst>
            <pc:docMk/>
            <pc:sldMk cId="10139153" sldId="310"/>
            <ac:spMk id="3" creationId="{00000000-0000-0000-0000-000000000000}"/>
          </ac:spMkLst>
        </pc:spChg>
      </pc:sldChg>
      <pc:sldChg chg="addSp delSp modSp add mod">
        <pc:chgData name="AYUSH" userId="12654e0ab21d46e0" providerId="LiveId" clId="{BA77965A-4BFD-4E6F-A34B-6C054AD56EAC}" dt="2022-05-26T10:14:42.313" v="325" actId="14100"/>
        <pc:sldMkLst>
          <pc:docMk/>
          <pc:sldMk cId="2301620452" sldId="311"/>
        </pc:sldMkLst>
        <pc:spChg chg="del mod">
          <ac:chgData name="AYUSH" userId="12654e0ab21d46e0" providerId="LiveId" clId="{BA77965A-4BFD-4E6F-A34B-6C054AD56EAC}" dt="2022-05-26T10:11:21.898" v="298" actId="21"/>
          <ac:spMkLst>
            <pc:docMk/>
            <pc:sldMk cId="2301620452" sldId="311"/>
            <ac:spMk id="2" creationId="{00000000-0000-0000-0000-000000000000}"/>
          </ac:spMkLst>
        </pc:spChg>
        <pc:spChg chg="mod">
          <ac:chgData name="AYUSH" userId="12654e0ab21d46e0" providerId="LiveId" clId="{BA77965A-4BFD-4E6F-A34B-6C054AD56EAC}" dt="2022-05-26T10:14:42.313" v="325" actId="14100"/>
          <ac:spMkLst>
            <pc:docMk/>
            <pc:sldMk cId="2301620452" sldId="311"/>
            <ac:spMk id="3" creationId="{00000000-0000-0000-0000-000000000000}"/>
          </ac:spMkLst>
        </pc:spChg>
        <pc:spChg chg="add del">
          <ac:chgData name="AYUSH" userId="12654e0ab21d46e0" providerId="LiveId" clId="{BA77965A-4BFD-4E6F-A34B-6C054AD56EAC}" dt="2022-05-26T10:11:03.439" v="295"/>
          <ac:spMkLst>
            <pc:docMk/>
            <pc:sldMk cId="2301620452" sldId="311"/>
            <ac:spMk id="4" creationId="{0A80EDE1-D14C-03FD-B0ED-C02A69F41AB4}"/>
          </ac:spMkLst>
        </pc:spChg>
        <pc:spChg chg="add del">
          <ac:chgData name="AYUSH" userId="12654e0ab21d46e0" providerId="LiveId" clId="{BA77965A-4BFD-4E6F-A34B-6C054AD56EAC}" dt="2022-05-26T10:11:03.439" v="295"/>
          <ac:spMkLst>
            <pc:docMk/>
            <pc:sldMk cId="2301620452" sldId="311"/>
            <ac:spMk id="5" creationId="{D05AF729-4BE9-3E99-1428-E94A30D7D2E5}"/>
          </ac:spMkLst>
        </pc:spChg>
        <pc:spChg chg="add del">
          <ac:chgData name="AYUSH" userId="12654e0ab21d46e0" providerId="LiveId" clId="{BA77965A-4BFD-4E6F-A34B-6C054AD56EAC}" dt="2022-05-26T10:11:03.439" v="295"/>
          <ac:spMkLst>
            <pc:docMk/>
            <pc:sldMk cId="2301620452" sldId="311"/>
            <ac:spMk id="6" creationId="{F1745F54-8594-6F3C-9506-B84A873B08FA}"/>
          </ac:spMkLst>
        </pc:spChg>
        <pc:spChg chg="add del mod">
          <ac:chgData name="AYUSH" userId="12654e0ab21d46e0" providerId="LiveId" clId="{BA77965A-4BFD-4E6F-A34B-6C054AD56EAC}" dt="2022-05-26T10:11:27.711" v="299" actId="21"/>
          <ac:spMkLst>
            <pc:docMk/>
            <pc:sldMk cId="2301620452" sldId="311"/>
            <ac:spMk id="8" creationId="{D1227F09-F507-32E9-9EFD-70795800D7F0}"/>
          </ac:spMkLst>
        </pc:spChg>
        <pc:inkChg chg="add del">
          <ac:chgData name="AYUSH" userId="12654e0ab21d46e0" providerId="LiveId" clId="{BA77965A-4BFD-4E6F-A34B-6C054AD56EAC}" dt="2022-05-26T10:11:03.439" v="295"/>
          <ac:inkMkLst>
            <pc:docMk/>
            <pc:sldMk cId="2301620452" sldId="311"/>
            <ac:inkMk id="4097" creationId="{FAF1E5AE-78DD-FDFD-6A8B-EE5C8267AFF8}"/>
          </ac:inkMkLst>
        </pc:inkChg>
        <pc:inkChg chg="add del">
          <ac:chgData name="AYUSH" userId="12654e0ab21d46e0" providerId="LiveId" clId="{BA77965A-4BFD-4E6F-A34B-6C054AD56EAC}" dt="2022-05-26T10:11:03.439" v="295"/>
          <ac:inkMkLst>
            <pc:docMk/>
            <pc:sldMk cId="2301620452" sldId="311"/>
            <ac:inkMk id="4098" creationId="{F78C304F-56D7-E226-C541-8F1C8AC44CCA}"/>
          </ac:inkMkLst>
        </pc:inkChg>
      </pc:sldChg>
      <pc:sldChg chg="addSp delSp modSp add del mod">
        <pc:chgData name="AYUSH" userId="12654e0ab21d46e0" providerId="LiveId" clId="{BA77965A-4BFD-4E6F-A34B-6C054AD56EAC}" dt="2022-05-26T10:09:59.210" v="287" actId="2696"/>
        <pc:sldMkLst>
          <pc:docMk/>
          <pc:sldMk cId="3185769298" sldId="311"/>
        </pc:sldMkLst>
        <pc:spChg chg="add del">
          <ac:chgData name="AYUSH" userId="12654e0ab21d46e0" providerId="LiveId" clId="{BA77965A-4BFD-4E6F-A34B-6C054AD56EAC}" dt="2022-05-26T10:09:08.504" v="269"/>
          <ac:spMkLst>
            <pc:docMk/>
            <pc:sldMk cId="3185769298" sldId="311"/>
            <ac:spMk id="2" creationId="{BAAF24E9-AF54-3FEB-7436-B48C0768AD0F}"/>
          </ac:spMkLst>
        </pc:spChg>
        <pc:spChg chg="add del mod">
          <ac:chgData name="AYUSH" userId="12654e0ab21d46e0" providerId="LiveId" clId="{BA77965A-4BFD-4E6F-A34B-6C054AD56EAC}" dt="2022-05-26T10:09:52.719" v="286" actId="20577"/>
          <ac:spMkLst>
            <pc:docMk/>
            <pc:sldMk cId="3185769298" sldId="311"/>
            <ac:spMk id="3" creationId="{00000000-0000-0000-0000-000000000000}"/>
          </ac:spMkLst>
        </pc:spChg>
        <pc:spChg chg="add del">
          <ac:chgData name="AYUSH" userId="12654e0ab21d46e0" providerId="LiveId" clId="{BA77965A-4BFD-4E6F-A34B-6C054AD56EAC}" dt="2022-05-26T10:09:08.504" v="269"/>
          <ac:spMkLst>
            <pc:docMk/>
            <pc:sldMk cId="3185769298" sldId="311"/>
            <ac:spMk id="4" creationId="{500B8104-B774-E3D8-8195-200188569C28}"/>
          </ac:spMkLst>
        </pc:spChg>
        <pc:spChg chg="add del">
          <ac:chgData name="AYUSH" userId="12654e0ab21d46e0" providerId="LiveId" clId="{BA77965A-4BFD-4E6F-A34B-6C054AD56EAC}" dt="2022-05-26T10:09:08.504" v="269"/>
          <ac:spMkLst>
            <pc:docMk/>
            <pc:sldMk cId="3185769298" sldId="311"/>
            <ac:spMk id="5" creationId="{9E20F31C-D1A3-5DAB-931D-BC34AE285D38}"/>
          </ac:spMkLst>
        </pc:spChg>
        <pc:spChg chg="add del">
          <ac:chgData name="AYUSH" userId="12654e0ab21d46e0" providerId="LiveId" clId="{BA77965A-4BFD-4E6F-A34B-6C054AD56EAC}" dt="2022-05-26T10:09:08.504" v="269"/>
          <ac:spMkLst>
            <pc:docMk/>
            <pc:sldMk cId="3185769298" sldId="311"/>
            <ac:spMk id="6" creationId="{6011F821-A605-C404-DD36-605F5ACE5561}"/>
          </ac:spMkLst>
        </pc:spChg>
        <pc:spChg chg="add del">
          <ac:chgData name="AYUSH" userId="12654e0ab21d46e0" providerId="LiveId" clId="{BA77965A-4BFD-4E6F-A34B-6C054AD56EAC}" dt="2022-05-26T10:09:08.504" v="269"/>
          <ac:spMkLst>
            <pc:docMk/>
            <pc:sldMk cId="3185769298" sldId="311"/>
            <ac:spMk id="7" creationId="{72F11884-BF84-408C-49DC-5C88E7B5522E}"/>
          </ac:spMkLst>
        </pc:spChg>
        <pc:spChg chg="add del mod">
          <ac:chgData name="AYUSH" userId="12654e0ab21d46e0" providerId="LiveId" clId="{BA77965A-4BFD-4E6F-A34B-6C054AD56EAC}" dt="2022-05-26T10:09:08.138" v="268"/>
          <ac:spMkLst>
            <pc:docMk/>
            <pc:sldMk cId="3185769298" sldId="311"/>
            <ac:spMk id="8" creationId="{F4A21B92-5847-78F9-BB60-F7E963572EFE}"/>
          </ac:spMkLst>
        </pc:spChg>
        <pc:spChg chg="add del mod">
          <ac:chgData name="AYUSH" userId="12654e0ab21d46e0" providerId="LiveId" clId="{BA77965A-4BFD-4E6F-A34B-6C054AD56EAC}" dt="2022-05-26T10:09:08.138" v="268"/>
          <ac:spMkLst>
            <pc:docMk/>
            <pc:sldMk cId="3185769298" sldId="311"/>
            <ac:spMk id="9" creationId="{8F233DA6-5844-8D09-7C42-9E484645D89D}"/>
          </ac:spMkLst>
        </pc:spChg>
        <pc:spChg chg="add del mod">
          <ac:chgData name="AYUSH" userId="12654e0ab21d46e0" providerId="LiveId" clId="{BA77965A-4BFD-4E6F-A34B-6C054AD56EAC}" dt="2022-05-26T10:09:08.138" v="268"/>
          <ac:spMkLst>
            <pc:docMk/>
            <pc:sldMk cId="3185769298" sldId="311"/>
            <ac:spMk id="10" creationId="{0A6346E4-2B82-14DD-CABE-91C36E59A613}"/>
          </ac:spMkLst>
        </pc:spChg>
        <pc:spChg chg="add del mod">
          <ac:chgData name="AYUSH" userId="12654e0ab21d46e0" providerId="LiveId" clId="{BA77965A-4BFD-4E6F-A34B-6C054AD56EAC}" dt="2022-05-26T10:09:08.138" v="268"/>
          <ac:spMkLst>
            <pc:docMk/>
            <pc:sldMk cId="3185769298" sldId="311"/>
            <ac:spMk id="11" creationId="{A078657E-1C94-E93F-2465-2048E32404C4}"/>
          </ac:spMkLst>
        </pc:spChg>
        <pc:spChg chg="add del mod">
          <ac:chgData name="AYUSH" userId="12654e0ab21d46e0" providerId="LiveId" clId="{BA77965A-4BFD-4E6F-A34B-6C054AD56EAC}" dt="2022-05-26T10:09:08.138" v="268"/>
          <ac:spMkLst>
            <pc:docMk/>
            <pc:sldMk cId="3185769298" sldId="311"/>
            <ac:spMk id="12" creationId="{88B62019-3AB1-C200-6781-0CCCE7FB3528}"/>
          </ac:spMkLst>
        </pc:spChg>
        <pc:spChg chg="add del">
          <ac:chgData name="AYUSH" userId="12654e0ab21d46e0" providerId="LiveId" clId="{BA77965A-4BFD-4E6F-A34B-6C054AD56EAC}" dt="2022-05-26T10:09:19.050" v="273"/>
          <ac:spMkLst>
            <pc:docMk/>
            <pc:sldMk cId="3185769298" sldId="311"/>
            <ac:spMk id="13" creationId="{EBEBD2C4-1C98-1152-C928-F7F8B5C06D66}"/>
          </ac:spMkLst>
        </pc:spChg>
        <pc:spChg chg="add del">
          <ac:chgData name="AYUSH" userId="12654e0ab21d46e0" providerId="LiveId" clId="{BA77965A-4BFD-4E6F-A34B-6C054AD56EAC}" dt="2022-05-26T10:09:19.050" v="273"/>
          <ac:spMkLst>
            <pc:docMk/>
            <pc:sldMk cId="3185769298" sldId="311"/>
            <ac:spMk id="14" creationId="{7BC49DF0-AD9E-67A1-F65B-313A762ED088}"/>
          </ac:spMkLst>
        </pc:spChg>
        <pc:spChg chg="add del">
          <ac:chgData name="AYUSH" userId="12654e0ab21d46e0" providerId="LiveId" clId="{BA77965A-4BFD-4E6F-A34B-6C054AD56EAC}" dt="2022-05-26T10:09:19.050" v="273"/>
          <ac:spMkLst>
            <pc:docMk/>
            <pc:sldMk cId="3185769298" sldId="311"/>
            <ac:spMk id="15" creationId="{2FECACD1-1D0E-6B66-1584-7B1326BDDA7B}"/>
          </ac:spMkLst>
        </pc:spChg>
        <pc:spChg chg="add del">
          <ac:chgData name="AYUSH" userId="12654e0ab21d46e0" providerId="LiveId" clId="{BA77965A-4BFD-4E6F-A34B-6C054AD56EAC}" dt="2022-05-26T10:09:19.050" v="273"/>
          <ac:spMkLst>
            <pc:docMk/>
            <pc:sldMk cId="3185769298" sldId="311"/>
            <ac:spMk id="16" creationId="{9A29125E-7F9A-C6BD-F4A7-9F1C9EAD4CAC}"/>
          </ac:spMkLst>
        </pc:spChg>
        <pc:spChg chg="add del">
          <ac:chgData name="AYUSH" userId="12654e0ab21d46e0" providerId="LiveId" clId="{BA77965A-4BFD-4E6F-A34B-6C054AD56EAC}" dt="2022-05-26T10:09:19.050" v="273"/>
          <ac:spMkLst>
            <pc:docMk/>
            <pc:sldMk cId="3185769298" sldId="311"/>
            <ac:spMk id="17" creationId="{98FD0F4B-E545-6A17-F7F1-C6CB00CA7652}"/>
          </ac:spMkLst>
        </pc:spChg>
        <pc:spChg chg="add del">
          <ac:chgData name="AYUSH" userId="12654e0ab21d46e0" providerId="LiveId" clId="{BA77965A-4BFD-4E6F-A34B-6C054AD56EAC}" dt="2022-05-26T10:09:37.093" v="275"/>
          <ac:spMkLst>
            <pc:docMk/>
            <pc:sldMk cId="3185769298" sldId="311"/>
            <ac:spMk id="18" creationId="{00A8EE47-1735-23A6-8D3C-3895F0821784}"/>
          </ac:spMkLst>
        </pc:spChg>
        <pc:spChg chg="add del">
          <ac:chgData name="AYUSH" userId="12654e0ab21d46e0" providerId="LiveId" clId="{BA77965A-4BFD-4E6F-A34B-6C054AD56EAC}" dt="2022-05-26T10:09:37.093" v="275"/>
          <ac:spMkLst>
            <pc:docMk/>
            <pc:sldMk cId="3185769298" sldId="311"/>
            <ac:spMk id="19" creationId="{E8DA0444-BC8F-6C07-0009-051B9BCAA528}"/>
          </ac:spMkLst>
        </pc:spChg>
        <pc:spChg chg="add del">
          <ac:chgData name="AYUSH" userId="12654e0ab21d46e0" providerId="LiveId" clId="{BA77965A-4BFD-4E6F-A34B-6C054AD56EAC}" dt="2022-05-26T10:09:37.093" v="275"/>
          <ac:spMkLst>
            <pc:docMk/>
            <pc:sldMk cId="3185769298" sldId="311"/>
            <ac:spMk id="20" creationId="{21121352-E5F6-CE5E-6667-CDE6D35CFB48}"/>
          </ac:spMkLst>
        </pc:spChg>
        <pc:spChg chg="add del">
          <ac:chgData name="AYUSH" userId="12654e0ab21d46e0" providerId="LiveId" clId="{BA77965A-4BFD-4E6F-A34B-6C054AD56EAC}" dt="2022-05-26T10:09:37.093" v="275"/>
          <ac:spMkLst>
            <pc:docMk/>
            <pc:sldMk cId="3185769298" sldId="311"/>
            <ac:spMk id="21" creationId="{2B43BF69-C13F-4915-9F4D-805FA28B8624}"/>
          </ac:spMkLst>
        </pc:spChg>
        <pc:spChg chg="add del">
          <ac:chgData name="AYUSH" userId="12654e0ab21d46e0" providerId="LiveId" clId="{BA77965A-4BFD-4E6F-A34B-6C054AD56EAC}" dt="2022-05-26T10:09:37.093" v="275"/>
          <ac:spMkLst>
            <pc:docMk/>
            <pc:sldMk cId="3185769298" sldId="311"/>
            <ac:spMk id="22" creationId="{E27A1688-C9F7-1712-28BB-8BCE78116AA4}"/>
          </ac:spMkLst>
        </pc:spChg>
        <pc:spChg chg="add del">
          <ac:chgData name="AYUSH" userId="12654e0ab21d46e0" providerId="LiveId" clId="{BA77965A-4BFD-4E6F-A34B-6C054AD56EAC}" dt="2022-05-26T10:09:51.948" v="285"/>
          <ac:spMkLst>
            <pc:docMk/>
            <pc:sldMk cId="3185769298" sldId="311"/>
            <ac:spMk id="23" creationId="{6D142536-0B78-079C-5AF5-FE8EE7C8DC20}"/>
          </ac:spMkLst>
        </pc:spChg>
        <pc:spChg chg="add del">
          <ac:chgData name="AYUSH" userId="12654e0ab21d46e0" providerId="LiveId" clId="{BA77965A-4BFD-4E6F-A34B-6C054AD56EAC}" dt="2022-05-26T10:09:51.948" v="285"/>
          <ac:spMkLst>
            <pc:docMk/>
            <pc:sldMk cId="3185769298" sldId="311"/>
            <ac:spMk id="24" creationId="{01EDC9E5-DFE0-58CE-6D83-93697D3C1758}"/>
          </ac:spMkLst>
        </pc:spChg>
        <pc:spChg chg="add del">
          <ac:chgData name="AYUSH" userId="12654e0ab21d46e0" providerId="LiveId" clId="{BA77965A-4BFD-4E6F-A34B-6C054AD56EAC}" dt="2022-05-26T10:09:51.948" v="285"/>
          <ac:spMkLst>
            <pc:docMk/>
            <pc:sldMk cId="3185769298" sldId="311"/>
            <ac:spMk id="25" creationId="{B208385B-12C4-DB8A-E5B9-6ADFACA3356D}"/>
          </ac:spMkLst>
        </pc:spChg>
        <pc:spChg chg="add del">
          <ac:chgData name="AYUSH" userId="12654e0ab21d46e0" providerId="LiveId" clId="{BA77965A-4BFD-4E6F-A34B-6C054AD56EAC}" dt="2022-05-26T10:09:51.948" v="285"/>
          <ac:spMkLst>
            <pc:docMk/>
            <pc:sldMk cId="3185769298" sldId="311"/>
            <ac:spMk id="26" creationId="{71C39BCE-8DCF-B9E3-8262-9D82C99C92FA}"/>
          </ac:spMkLst>
        </pc:spChg>
        <pc:spChg chg="add del">
          <ac:chgData name="AYUSH" userId="12654e0ab21d46e0" providerId="LiveId" clId="{BA77965A-4BFD-4E6F-A34B-6C054AD56EAC}" dt="2022-05-26T10:09:51.948" v="285"/>
          <ac:spMkLst>
            <pc:docMk/>
            <pc:sldMk cId="3185769298" sldId="311"/>
            <ac:spMk id="27" creationId="{C4958C9A-3F81-E5AB-D6EA-F8302F699491}"/>
          </ac:spMkLst>
        </pc:spChg>
        <pc:inkChg chg="add del">
          <ac:chgData name="AYUSH" userId="12654e0ab21d46e0" providerId="LiveId" clId="{BA77965A-4BFD-4E6F-A34B-6C054AD56EAC}" dt="2022-05-26T10:09:08.504" v="269"/>
          <ac:inkMkLst>
            <pc:docMk/>
            <pc:sldMk cId="3185769298" sldId="311"/>
            <ac:inkMk id="2050" creationId="{B39BBD36-BA61-08FA-4619-CF111512E000}"/>
          </ac:inkMkLst>
        </pc:inkChg>
        <pc:inkChg chg="add del">
          <ac:chgData name="AYUSH" userId="12654e0ab21d46e0" providerId="LiveId" clId="{BA77965A-4BFD-4E6F-A34B-6C054AD56EAC}" dt="2022-05-26T10:09:08.504" v="269"/>
          <ac:inkMkLst>
            <pc:docMk/>
            <pc:sldMk cId="3185769298" sldId="311"/>
            <ac:inkMk id="2051" creationId="{4F428337-D474-F739-73A5-951EB05D9E23}"/>
          </ac:inkMkLst>
        </pc:inkChg>
        <pc:inkChg chg="add del mod">
          <ac:chgData name="AYUSH" userId="12654e0ab21d46e0" providerId="LiveId" clId="{BA77965A-4BFD-4E6F-A34B-6C054AD56EAC}" dt="2022-05-26T10:09:08.138" v="268"/>
          <ac:inkMkLst>
            <pc:docMk/>
            <pc:sldMk cId="3185769298" sldId="311"/>
            <ac:inkMk id="2057" creationId="{E5D4EAAE-5675-F0DF-13DF-CA8F2AC61373}"/>
          </ac:inkMkLst>
        </pc:inkChg>
        <pc:inkChg chg="add del mod">
          <ac:chgData name="AYUSH" userId="12654e0ab21d46e0" providerId="LiveId" clId="{BA77965A-4BFD-4E6F-A34B-6C054AD56EAC}" dt="2022-05-26T10:09:08.138" v="268"/>
          <ac:inkMkLst>
            <pc:docMk/>
            <pc:sldMk cId="3185769298" sldId="311"/>
            <ac:inkMk id="2058" creationId="{B7D65B9F-8C2D-D808-B7E5-AE14267180F9}"/>
          </ac:inkMkLst>
        </pc:inkChg>
        <pc:inkChg chg="add del">
          <ac:chgData name="AYUSH" userId="12654e0ab21d46e0" providerId="LiveId" clId="{BA77965A-4BFD-4E6F-A34B-6C054AD56EAC}" dt="2022-05-26T10:09:19.050" v="273"/>
          <ac:inkMkLst>
            <pc:docMk/>
            <pc:sldMk cId="3185769298" sldId="311"/>
            <ac:inkMk id="2064" creationId="{47153472-BE13-C81C-2C6F-3D2DCEF537C2}"/>
          </ac:inkMkLst>
        </pc:inkChg>
        <pc:inkChg chg="add del">
          <ac:chgData name="AYUSH" userId="12654e0ab21d46e0" providerId="LiveId" clId="{BA77965A-4BFD-4E6F-A34B-6C054AD56EAC}" dt="2022-05-26T10:09:19.050" v="273"/>
          <ac:inkMkLst>
            <pc:docMk/>
            <pc:sldMk cId="3185769298" sldId="311"/>
            <ac:inkMk id="2065" creationId="{9B7EF8F0-5BD1-B5B4-2594-D23A0DEF5149}"/>
          </ac:inkMkLst>
        </pc:inkChg>
        <pc:inkChg chg="add del">
          <ac:chgData name="AYUSH" userId="12654e0ab21d46e0" providerId="LiveId" clId="{BA77965A-4BFD-4E6F-A34B-6C054AD56EAC}" dt="2022-05-26T10:09:37.093" v="275"/>
          <ac:inkMkLst>
            <pc:docMk/>
            <pc:sldMk cId="3185769298" sldId="311"/>
            <ac:inkMk id="2071" creationId="{65BCA517-4AC9-3408-7648-6E4D11DCE2D3}"/>
          </ac:inkMkLst>
        </pc:inkChg>
        <pc:inkChg chg="add del">
          <ac:chgData name="AYUSH" userId="12654e0ab21d46e0" providerId="LiveId" clId="{BA77965A-4BFD-4E6F-A34B-6C054AD56EAC}" dt="2022-05-26T10:09:37.093" v="275"/>
          <ac:inkMkLst>
            <pc:docMk/>
            <pc:sldMk cId="3185769298" sldId="311"/>
            <ac:inkMk id="2072" creationId="{FEC8C261-8BC6-6E33-A4E3-C95C4B44FE23}"/>
          </ac:inkMkLst>
        </pc:inkChg>
        <pc:inkChg chg="add del">
          <ac:chgData name="AYUSH" userId="12654e0ab21d46e0" providerId="LiveId" clId="{BA77965A-4BFD-4E6F-A34B-6C054AD56EAC}" dt="2022-05-26T10:09:51.948" v="285"/>
          <ac:inkMkLst>
            <pc:docMk/>
            <pc:sldMk cId="3185769298" sldId="311"/>
            <ac:inkMk id="2078" creationId="{BD98E368-4A5D-E274-CBBB-3A98C210A4D4}"/>
          </ac:inkMkLst>
        </pc:inkChg>
        <pc:inkChg chg="add del">
          <ac:chgData name="AYUSH" userId="12654e0ab21d46e0" providerId="LiveId" clId="{BA77965A-4BFD-4E6F-A34B-6C054AD56EAC}" dt="2022-05-26T10:09:51.948" v="285"/>
          <ac:inkMkLst>
            <pc:docMk/>
            <pc:sldMk cId="3185769298" sldId="311"/>
            <ac:inkMk id="2079" creationId="{018C6D3A-EFC4-00D6-CF77-CC2A479453C9}"/>
          </ac:inkMkLst>
        </pc:inkChg>
      </pc:sldChg>
      <pc:sldChg chg="addSp modSp add del mod">
        <pc:chgData name="AYUSH" userId="12654e0ab21d46e0" providerId="LiveId" clId="{BA77965A-4BFD-4E6F-A34B-6C054AD56EAC}" dt="2022-05-26T10:10:37.132" v="291" actId="2696"/>
        <pc:sldMkLst>
          <pc:docMk/>
          <pc:sldMk cId="3748407004" sldId="311"/>
        </pc:sldMkLst>
        <pc:spChg chg="mod">
          <ac:chgData name="AYUSH" userId="12654e0ab21d46e0" providerId="LiveId" clId="{BA77965A-4BFD-4E6F-A34B-6C054AD56EAC}" dt="2022-05-26T10:10:11.944" v="289" actId="20577"/>
          <ac:spMkLst>
            <pc:docMk/>
            <pc:sldMk cId="3748407004" sldId="311"/>
            <ac:spMk id="3" creationId="{00000000-0000-0000-0000-000000000000}"/>
          </ac:spMkLst>
        </pc:spChg>
        <pc:spChg chg="add">
          <ac:chgData name="AYUSH" userId="12654e0ab21d46e0" providerId="LiveId" clId="{BA77965A-4BFD-4E6F-A34B-6C054AD56EAC}" dt="2022-05-26T10:10:24.927" v="290"/>
          <ac:spMkLst>
            <pc:docMk/>
            <pc:sldMk cId="3748407004" sldId="311"/>
            <ac:spMk id="4" creationId="{A650DB36-8849-F108-0038-E10876649E6A}"/>
          </ac:spMkLst>
        </pc:spChg>
        <pc:spChg chg="add">
          <ac:chgData name="AYUSH" userId="12654e0ab21d46e0" providerId="LiveId" clId="{BA77965A-4BFD-4E6F-A34B-6C054AD56EAC}" dt="2022-05-26T10:10:24.927" v="290"/>
          <ac:spMkLst>
            <pc:docMk/>
            <pc:sldMk cId="3748407004" sldId="311"/>
            <ac:spMk id="5" creationId="{774F7157-1965-56FB-2EED-7E9C9FD861AC}"/>
          </ac:spMkLst>
        </pc:spChg>
        <pc:spChg chg="add">
          <ac:chgData name="AYUSH" userId="12654e0ab21d46e0" providerId="LiveId" clId="{BA77965A-4BFD-4E6F-A34B-6C054AD56EAC}" dt="2022-05-26T10:10:24.927" v="290"/>
          <ac:spMkLst>
            <pc:docMk/>
            <pc:sldMk cId="3748407004" sldId="311"/>
            <ac:spMk id="6" creationId="{1BF85959-7100-A078-F7C8-20205B1F48E3}"/>
          </ac:spMkLst>
        </pc:spChg>
        <pc:inkChg chg="add">
          <ac:chgData name="AYUSH" userId="12654e0ab21d46e0" providerId="LiveId" clId="{BA77965A-4BFD-4E6F-A34B-6C054AD56EAC}" dt="2022-05-26T10:10:24.927" v="290"/>
          <ac:inkMkLst>
            <pc:docMk/>
            <pc:sldMk cId="3748407004" sldId="311"/>
            <ac:inkMk id="3073" creationId="{05E6EF46-8163-84C2-D734-2ECDB3F8E29A}"/>
          </ac:inkMkLst>
        </pc:inkChg>
        <pc:inkChg chg="add">
          <ac:chgData name="AYUSH" userId="12654e0ab21d46e0" providerId="LiveId" clId="{BA77965A-4BFD-4E6F-A34B-6C054AD56EAC}" dt="2022-05-26T10:10:24.927" v="290"/>
          <ac:inkMkLst>
            <pc:docMk/>
            <pc:sldMk cId="3748407004" sldId="311"/>
            <ac:inkMk id="3074" creationId="{C0308E3B-8777-1292-6D53-13BFCD52F33D}"/>
          </ac:inkMkLst>
        </pc:inkChg>
      </pc:sldChg>
      <pc:sldChg chg="modSp add mod">
        <pc:chgData name="AYUSH" userId="12654e0ab21d46e0" providerId="LiveId" clId="{BA77965A-4BFD-4E6F-A34B-6C054AD56EAC}" dt="2022-05-26T10:15:01.925" v="326" actId="255"/>
        <pc:sldMkLst>
          <pc:docMk/>
          <pc:sldMk cId="2350532132" sldId="312"/>
        </pc:sldMkLst>
        <pc:spChg chg="mod">
          <ac:chgData name="AYUSH" userId="12654e0ab21d46e0" providerId="LiveId" clId="{BA77965A-4BFD-4E6F-A34B-6C054AD56EAC}" dt="2022-05-26T10:15:01.925" v="326" actId="255"/>
          <ac:spMkLst>
            <pc:docMk/>
            <pc:sldMk cId="2350532132" sldId="312"/>
            <ac:spMk id="3" creationId="{00000000-0000-0000-0000-000000000000}"/>
          </ac:spMkLst>
        </pc:spChg>
      </pc:sldChg>
      <pc:sldChg chg="addSp delSp modSp add mod">
        <pc:chgData name="AYUSH" userId="12654e0ab21d46e0" providerId="LiveId" clId="{BA77965A-4BFD-4E6F-A34B-6C054AD56EAC}" dt="2022-05-26T11:34:34.057" v="1088" actId="20577"/>
        <pc:sldMkLst>
          <pc:docMk/>
          <pc:sldMk cId="941286618" sldId="313"/>
        </pc:sldMkLst>
        <pc:spChg chg="del">
          <ac:chgData name="AYUSH" userId="12654e0ab21d46e0" providerId="LiveId" clId="{BA77965A-4BFD-4E6F-A34B-6C054AD56EAC}" dt="2022-05-26T10:22:40.432" v="476" actId="21"/>
          <ac:spMkLst>
            <pc:docMk/>
            <pc:sldMk cId="941286618" sldId="313"/>
            <ac:spMk id="2" creationId="{00000000-0000-0000-0000-000000000000}"/>
          </ac:spMkLst>
        </pc:spChg>
        <pc:spChg chg="mod">
          <ac:chgData name="AYUSH" userId="12654e0ab21d46e0" providerId="LiveId" clId="{BA77965A-4BFD-4E6F-A34B-6C054AD56EAC}" dt="2022-05-26T11:34:34.057" v="1088" actId="20577"/>
          <ac:spMkLst>
            <pc:docMk/>
            <pc:sldMk cId="941286618" sldId="313"/>
            <ac:spMk id="3" creationId="{00000000-0000-0000-0000-000000000000}"/>
          </ac:spMkLst>
        </pc:spChg>
        <pc:spChg chg="add del mod">
          <ac:chgData name="AYUSH" userId="12654e0ab21d46e0" providerId="LiveId" clId="{BA77965A-4BFD-4E6F-A34B-6C054AD56EAC}" dt="2022-05-26T10:22:49.935" v="478" actId="21"/>
          <ac:spMkLst>
            <pc:docMk/>
            <pc:sldMk cId="941286618" sldId="313"/>
            <ac:spMk id="5" creationId="{945514CF-57C3-42D6-FE7E-A94DA9BCFB8B}"/>
          </ac:spMkLst>
        </pc:spChg>
      </pc:sldChg>
      <pc:sldChg chg="addSp delSp modSp add mod">
        <pc:chgData name="AYUSH" userId="12654e0ab21d46e0" providerId="LiveId" clId="{BA77965A-4BFD-4E6F-A34B-6C054AD56EAC}" dt="2022-05-26T10:56:32.154" v="694" actId="1076"/>
        <pc:sldMkLst>
          <pc:docMk/>
          <pc:sldMk cId="2331998338" sldId="314"/>
        </pc:sldMkLst>
        <pc:spChg chg="del mod">
          <ac:chgData name="AYUSH" userId="12654e0ab21d46e0" providerId="LiveId" clId="{BA77965A-4BFD-4E6F-A34B-6C054AD56EAC}" dt="2022-05-26T10:38:26.761" v="611" actId="21"/>
          <ac:spMkLst>
            <pc:docMk/>
            <pc:sldMk cId="2331998338" sldId="314"/>
            <ac:spMk id="2" creationId="{00000000-0000-0000-0000-000000000000}"/>
          </ac:spMkLst>
        </pc:spChg>
        <pc:spChg chg="add del">
          <ac:chgData name="AYUSH" userId="12654e0ab21d46e0" providerId="LiveId" clId="{BA77965A-4BFD-4E6F-A34B-6C054AD56EAC}" dt="2022-05-26T10:39:11.055" v="615" actId="21"/>
          <ac:spMkLst>
            <pc:docMk/>
            <pc:sldMk cId="2331998338" sldId="314"/>
            <ac:spMk id="3" creationId="{680886BF-EDB5-24F6-17F2-238F9F933EB9}"/>
          </ac:spMkLst>
        </pc:spChg>
        <pc:spChg chg="add del">
          <ac:chgData name="AYUSH" userId="12654e0ab21d46e0" providerId="LiveId" clId="{BA77965A-4BFD-4E6F-A34B-6C054AD56EAC}" dt="2022-05-26T10:39:11.055" v="615" actId="21"/>
          <ac:spMkLst>
            <pc:docMk/>
            <pc:sldMk cId="2331998338" sldId="314"/>
            <ac:spMk id="4" creationId="{DAAF36F3-C2C5-A55C-CCF0-F396391F0945}"/>
          </ac:spMkLst>
        </pc:spChg>
        <pc:spChg chg="add del">
          <ac:chgData name="AYUSH" userId="12654e0ab21d46e0" providerId="LiveId" clId="{BA77965A-4BFD-4E6F-A34B-6C054AD56EAC}" dt="2022-05-26T10:39:11.055" v="615" actId="21"/>
          <ac:spMkLst>
            <pc:docMk/>
            <pc:sldMk cId="2331998338" sldId="314"/>
            <ac:spMk id="5" creationId="{07956FE7-A3F4-4663-8226-B8F04C5E00E2}"/>
          </ac:spMkLst>
        </pc:spChg>
        <pc:spChg chg="add del">
          <ac:chgData name="AYUSH" userId="12654e0ab21d46e0" providerId="LiveId" clId="{BA77965A-4BFD-4E6F-A34B-6C054AD56EAC}" dt="2022-05-26T10:39:11.055" v="615" actId="21"/>
          <ac:spMkLst>
            <pc:docMk/>
            <pc:sldMk cId="2331998338" sldId="314"/>
            <ac:spMk id="6" creationId="{B406E19D-91AB-897B-93F2-BB24F89C9EA9}"/>
          </ac:spMkLst>
        </pc:spChg>
        <pc:spChg chg="add del">
          <ac:chgData name="AYUSH" userId="12654e0ab21d46e0" providerId="LiveId" clId="{BA77965A-4BFD-4E6F-A34B-6C054AD56EAC}" dt="2022-05-26T10:47:50.679" v="629" actId="21"/>
          <ac:spMkLst>
            <pc:docMk/>
            <pc:sldMk cId="2331998338" sldId="314"/>
            <ac:spMk id="7" creationId="{81DC1A79-D95F-1562-0709-2CF51ED6C5F2}"/>
          </ac:spMkLst>
        </pc:spChg>
        <pc:spChg chg="add mod">
          <ac:chgData name="AYUSH" userId="12654e0ab21d46e0" providerId="LiveId" clId="{BA77965A-4BFD-4E6F-A34B-6C054AD56EAC}" dt="2022-05-26T10:55:10.277" v="679" actId="1076"/>
          <ac:spMkLst>
            <pc:docMk/>
            <pc:sldMk cId="2331998338" sldId="314"/>
            <ac:spMk id="8" creationId="{3ACD9123-2FD1-C544-B56F-D0BEA8D389D5}"/>
          </ac:spMkLst>
        </pc:spChg>
        <pc:spChg chg="del">
          <ac:chgData name="AYUSH" userId="12654e0ab21d46e0" providerId="LiveId" clId="{BA77965A-4BFD-4E6F-A34B-6C054AD56EAC}" dt="2022-05-26T10:38:38.296" v="613" actId="478"/>
          <ac:spMkLst>
            <pc:docMk/>
            <pc:sldMk cId="2331998338" sldId="314"/>
            <ac:spMk id="9" creationId="{0218736C-1EA6-5D9E-EF75-257DFBEC979B}"/>
          </ac:spMkLst>
        </pc:spChg>
        <pc:spChg chg="del">
          <ac:chgData name="AYUSH" userId="12654e0ab21d46e0" providerId="LiveId" clId="{BA77965A-4BFD-4E6F-A34B-6C054AD56EAC}" dt="2022-05-26T10:38:38.296" v="613" actId="478"/>
          <ac:spMkLst>
            <pc:docMk/>
            <pc:sldMk cId="2331998338" sldId="314"/>
            <ac:spMk id="10" creationId="{8A8C6279-6E33-E311-93BE-B7F7B448C609}"/>
          </ac:spMkLst>
        </pc:spChg>
        <pc:spChg chg="add del">
          <ac:chgData name="AYUSH" userId="12654e0ab21d46e0" providerId="LiveId" clId="{BA77965A-4BFD-4E6F-A34B-6C054AD56EAC}" dt="2022-05-26T10:52:17.168" v="644" actId="21"/>
          <ac:spMkLst>
            <pc:docMk/>
            <pc:sldMk cId="2331998338" sldId="314"/>
            <ac:spMk id="11" creationId="{95C94ABC-BB86-D159-9F75-B8A1F9505C72}"/>
          </ac:spMkLst>
        </pc:spChg>
        <pc:spChg chg="del">
          <ac:chgData name="AYUSH" userId="12654e0ab21d46e0" providerId="LiveId" clId="{BA77965A-4BFD-4E6F-A34B-6C054AD56EAC}" dt="2022-05-26T10:38:38.296" v="613" actId="478"/>
          <ac:spMkLst>
            <pc:docMk/>
            <pc:sldMk cId="2331998338" sldId="314"/>
            <ac:spMk id="12" creationId="{2F9D94F8-C5D0-8D98-089A-1EE458B5EA7C}"/>
          </ac:spMkLst>
        </pc:spChg>
        <pc:spChg chg="add mod">
          <ac:chgData name="AYUSH" userId="12654e0ab21d46e0" providerId="LiveId" clId="{BA77965A-4BFD-4E6F-A34B-6C054AD56EAC}" dt="2022-05-26T10:52:58.512" v="652" actId="1076"/>
          <ac:spMkLst>
            <pc:docMk/>
            <pc:sldMk cId="2331998338" sldId="314"/>
            <ac:spMk id="13" creationId="{6CA8F993-8A19-C7C7-EE92-15A7D8147E36}"/>
          </ac:spMkLst>
        </pc:spChg>
        <pc:spChg chg="del">
          <ac:chgData name="AYUSH" userId="12654e0ab21d46e0" providerId="LiveId" clId="{BA77965A-4BFD-4E6F-A34B-6C054AD56EAC}" dt="2022-05-26T10:38:38.296" v="613" actId="478"/>
          <ac:spMkLst>
            <pc:docMk/>
            <pc:sldMk cId="2331998338" sldId="314"/>
            <ac:spMk id="14" creationId="{F6EF89DC-5A36-B239-2219-48CCD8A3D1D5}"/>
          </ac:spMkLst>
        </pc:spChg>
        <pc:spChg chg="add del">
          <ac:chgData name="AYUSH" userId="12654e0ab21d46e0" providerId="LiveId" clId="{BA77965A-4BFD-4E6F-A34B-6C054AD56EAC}" dt="2022-05-26T10:53:22.257" v="655" actId="21"/>
          <ac:spMkLst>
            <pc:docMk/>
            <pc:sldMk cId="2331998338" sldId="314"/>
            <ac:spMk id="15" creationId="{B28718AF-22B6-E491-9549-932754A1E064}"/>
          </ac:spMkLst>
        </pc:spChg>
        <pc:spChg chg="del">
          <ac:chgData name="AYUSH" userId="12654e0ab21d46e0" providerId="LiveId" clId="{BA77965A-4BFD-4E6F-A34B-6C054AD56EAC}" dt="2022-05-26T10:38:38.296" v="613" actId="478"/>
          <ac:spMkLst>
            <pc:docMk/>
            <pc:sldMk cId="2331998338" sldId="314"/>
            <ac:spMk id="16" creationId="{E1C05635-A45D-1336-E6F9-554425E42474}"/>
          </ac:spMkLst>
        </pc:spChg>
        <pc:spChg chg="add mod">
          <ac:chgData name="AYUSH" userId="12654e0ab21d46e0" providerId="LiveId" clId="{BA77965A-4BFD-4E6F-A34B-6C054AD56EAC}" dt="2022-05-26T10:54:16.573" v="669" actId="1076"/>
          <ac:spMkLst>
            <pc:docMk/>
            <pc:sldMk cId="2331998338" sldId="314"/>
            <ac:spMk id="17" creationId="{F6B981F3-B82C-AA44-6BA9-25C098155DF9}"/>
          </ac:spMkLst>
        </pc:spChg>
        <pc:spChg chg="add del mod">
          <ac:chgData name="AYUSH" userId="12654e0ab21d46e0" providerId="LiveId" clId="{BA77965A-4BFD-4E6F-A34B-6C054AD56EAC}" dt="2022-05-26T10:55:59.945" v="688" actId="21"/>
          <ac:spMkLst>
            <pc:docMk/>
            <pc:sldMk cId="2331998338" sldId="314"/>
            <ac:spMk id="22" creationId="{5FEE83D3-8E97-3526-C2B5-9FDED153E939}"/>
          </ac:spMkLst>
        </pc:spChg>
        <pc:spChg chg="add mod">
          <ac:chgData name="AYUSH" userId="12654e0ab21d46e0" providerId="LiveId" clId="{BA77965A-4BFD-4E6F-A34B-6C054AD56EAC}" dt="2022-05-26T10:56:32.154" v="694" actId="1076"/>
          <ac:spMkLst>
            <pc:docMk/>
            <pc:sldMk cId="2331998338" sldId="314"/>
            <ac:spMk id="23" creationId="{5B348C9F-FD26-10A2-FA51-28DEC8D02B4A}"/>
          </ac:spMkLst>
        </pc:spChg>
        <pc:spChg chg="add mod">
          <ac:chgData name="AYUSH" userId="12654e0ab21d46e0" providerId="LiveId" clId="{BA77965A-4BFD-4E6F-A34B-6C054AD56EAC}" dt="2022-05-26T10:39:35.439" v="621" actId="1076"/>
          <ac:spMkLst>
            <pc:docMk/>
            <pc:sldMk cId="2331998338" sldId="314"/>
            <ac:spMk id="24" creationId="{2D41D0EC-E9F4-6CDD-05E4-34974B0D6AAD}"/>
          </ac:spMkLst>
        </pc:spChg>
        <pc:spChg chg="add mod">
          <ac:chgData name="AYUSH" userId="12654e0ab21d46e0" providerId="LiveId" clId="{BA77965A-4BFD-4E6F-A34B-6C054AD56EAC}" dt="2022-05-26T10:39:13.558" v="616"/>
          <ac:spMkLst>
            <pc:docMk/>
            <pc:sldMk cId="2331998338" sldId="314"/>
            <ac:spMk id="25" creationId="{09543079-9B72-3DC6-C1C4-D5FDC4EE8FEE}"/>
          </ac:spMkLst>
        </pc:spChg>
        <pc:picChg chg="add mod">
          <ac:chgData name="AYUSH" userId="12654e0ab21d46e0" providerId="LiveId" clId="{BA77965A-4BFD-4E6F-A34B-6C054AD56EAC}" dt="2022-05-26T10:56:25.381" v="693" actId="1076"/>
          <ac:picMkLst>
            <pc:docMk/>
            <pc:sldMk cId="2331998338" sldId="314"/>
            <ac:picMk id="19" creationId="{462EF3E3-FFA1-D29B-45B1-02BB535FB56A}"/>
          </ac:picMkLst>
        </pc:picChg>
        <pc:picChg chg="add mod">
          <ac:chgData name="AYUSH" userId="12654e0ab21d46e0" providerId="LiveId" clId="{BA77965A-4BFD-4E6F-A34B-6C054AD56EAC}" dt="2022-05-26T10:39:23.359" v="618" actId="1076"/>
          <ac:picMkLst>
            <pc:docMk/>
            <pc:sldMk cId="2331998338" sldId="314"/>
            <ac:picMk id="20" creationId="{20AD05AD-AB28-37BD-586F-723E97EC6B92}"/>
          </ac:picMkLst>
        </pc:picChg>
        <pc:picChg chg="add mod">
          <ac:chgData name="AYUSH" userId="12654e0ab21d46e0" providerId="LiveId" clId="{BA77965A-4BFD-4E6F-A34B-6C054AD56EAC}" dt="2022-05-26T10:39:13.558" v="616"/>
          <ac:picMkLst>
            <pc:docMk/>
            <pc:sldMk cId="2331998338" sldId="314"/>
            <ac:picMk id="21" creationId="{365E68CE-DCB0-24B7-BE26-31B8E7364337}"/>
          </ac:picMkLst>
        </pc:picChg>
        <pc:picChg chg="del mod">
          <ac:chgData name="AYUSH" userId="12654e0ab21d46e0" providerId="LiveId" clId="{BA77965A-4BFD-4E6F-A34B-6C054AD56EAC}" dt="2022-05-26T10:38:38.296" v="613" actId="478"/>
          <ac:picMkLst>
            <pc:docMk/>
            <pc:sldMk cId="2331998338" sldId="314"/>
            <ac:picMk id="5127" creationId="{6679BFA3-5DB0-CAB0-313A-066E43F3468B}"/>
          </ac:picMkLst>
        </pc:picChg>
        <pc:picChg chg="del">
          <ac:chgData name="AYUSH" userId="12654e0ab21d46e0" providerId="LiveId" clId="{BA77965A-4BFD-4E6F-A34B-6C054AD56EAC}" dt="2022-05-26T10:38:38.296" v="613" actId="478"/>
          <ac:picMkLst>
            <pc:docMk/>
            <pc:sldMk cId="2331998338" sldId="314"/>
            <ac:picMk id="5130" creationId="{DE1987F4-575C-1D44-1CB3-D9F97D370DFD}"/>
          </ac:picMkLst>
        </pc:picChg>
        <pc:picChg chg="del">
          <ac:chgData name="AYUSH" userId="12654e0ab21d46e0" providerId="LiveId" clId="{BA77965A-4BFD-4E6F-A34B-6C054AD56EAC}" dt="2022-05-26T10:38:38.296" v="613" actId="478"/>
          <ac:picMkLst>
            <pc:docMk/>
            <pc:sldMk cId="2331998338" sldId="314"/>
            <ac:picMk id="5133" creationId="{C8E48906-C45F-016E-DB75-2F8C3F95BDE8}"/>
          </ac:picMkLst>
        </pc:picChg>
        <pc:picChg chg="del">
          <ac:chgData name="AYUSH" userId="12654e0ab21d46e0" providerId="LiveId" clId="{BA77965A-4BFD-4E6F-A34B-6C054AD56EAC}" dt="2022-05-26T10:38:38.296" v="613" actId="478"/>
          <ac:picMkLst>
            <pc:docMk/>
            <pc:sldMk cId="2331998338" sldId="314"/>
            <ac:picMk id="5136" creationId="{72DEF9FB-89FC-12F6-EC20-827108397052}"/>
          </ac:picMkLst>
        </pc:picChg>
        <pc:picChg chg="add del">
          <ac:chgData name="AYUSH" userId="12654e0ab21d46e0" providerId="LiveId" clId="{BA77965A-4BFD-4E6F-A34B-6C054AD56EAC}" dt="2022-05-26T10:39:11.055" v="615" actId="21"/>
          <ac:picMkLst>
            <pc:docMk/>
            <pc:sldMk cId="2331998338" sldId="314"/>
            <ac:picMk id="7169" creationId="{05AA38C3-8C87-B4B4-B0F1-C98A2CBBC027}"/>
          </ac:picMkLst>
        </pc:picChg>
        <pc:picChg chg="add del">
          <ac:chgData name="AYUSH" userId="12654e0ab21d46e0" providerId="LiveId" clId="{BA77965A-4BFD-4E6F-A34B-6C054AD56EAC}" dt="2022-05-26T10:39:11.055" v="615" actId="21"/>
          <ac:picMkLst>
            <pc:docMk/>
            <pc:sldMk cId="2331998338" sldId="314"/>
            <ac:picMk id="7170" creationId="{61839BEB-8553-99EE-30E6-89170C929166}"/>
          </ac:picMkLst>
        </pc:picChg>
        <pc:picChg chg="add del">
          <ac:chgData name="AYUSH" userId="12654e0ab21d46e0" providerId="LiveId" clId="{BA77965A-4BFD-4E6F-A34B-6C054AD56EAC}" dt="2022-05-26T10:39:11.055" v="615" actId="21"/>
          <ac:picMkLst>
            <pc:docMk/>
            <pc:sldMk cId="2331998338" sldId="314"/>
            <ac:picMk id="7171" creationId="{FA292CCD-8F38-5448-0EBE-55915ECC4ED4}"/>
          </ac:picMkLst>
        </pc:picChg>
        <pc:picChg chg="add mod">
          <ac:chgData name="AYUSH" userId="12654e0ab21d46e0" providerId="LiveId" clId="{BA77965A-4BFD-4E6F-A34B-6C054AD56EAC}" dt="2022-05-26T10:55:48.508" v="684" actId="1076"/>
          <ac:picMkLst>
            <pc:docMk/>
            <pc:sldMk cId="2331998338" sldId="314"/>
            <ac:picMk id="7176" creationId="{3FAC88B5-D000-A0C4-78AA-035EB2298DDD}"/>
          </ac:picMkLst>
        </pc:picChg>
        <pc:picChg chg="add mod">
          <ac:chgData name="AYUSH" userId="12654e0ab21d46e0" providerId="LiveId" clId="{BA77965A-4BFD-4E6F-A34B-6C054AD56EAC}" dt="2022-05-26T10:53:01.701" v="653" actId="1076"/>
          <ac:picMkLst>
            <pc:docMk/>
            <pc:sldMk cId="2331998338" sldId="314"/>
            <ac:picMk id="7179" creationId="{9CC0FFB4-DE39-47DC-BE0D-30D51EE8CDB4}"/>
          </ac:picMkLst>
        </pc:picChg>
        <pc:picChg chg="add mod">
          <ac:chgData name="AYUSH" userId="12654e0ab21d46e0" providerId="LiveId" clId="{BA77965A-4BFD-4E6F-A34B-6C054AD56EAC}" dt="2022-05-26T10:54:31.816" v="673" actId="1076"/>
          <ac:picMkLst>
            <pc:docMk/>
            <pc:sldMk cId="2331998338" sldId="314"/>
            <ac:picMk id="7182" creationId="{8DB73ACF-E85E-63EE-179C-2B6C6E882BEF}"/>
          </ac:picMkLst>
        </pc:picChg>
      </pc:sldChg>
      <pc:sldChg chg="add del">
        <pc:chgData name="AYUSH" userId="12654e0ab21d46e0" providerId="LiveId" clId="{BA77965A-4BFD-4E6F-A34B-6C054AD56EAC}" dt="2022-05-26T10:56:43.452" v="696" actId="2696"/>
        <pc:sldMkLst>
          <pc:docMk/>
          <pc:sldMk cId="550163701" sldId="315"/>
        </pc:sldMkLst>
      </pc:sldChg>
      <pc:sldChg chg="addSp delSp modSp add mod">
        <pc:chgData name="AYUSH" userId="12654e0ab21d46e0" providerId="LiveId" clId="{BA77965A-4BFD-4E6F-A34B-6C054AD56EAC}" dt="2022-05-26T11:04:08.136" v="749" actId="1076"/>
        <pc:sldMkLst>
          <pc:docMk/>
          <pc:sldMk cId="2749947442" sldId="315"/>
        </pc:sldMkLst>
        <pc:spChg chg="add del">
          <ac:chgData name="AYUSH" userId="12654e0ab21d46e0" providerId="LiveId" clId="{BA77965A-4BFD-4E6F-A34B-6C054AD56EAC}" dt="2022-05-26T10:58:59.255" v="700" actId="21"/>
          <ac:spMkLst>
            <pc:docMk/>
            <pc:sldMk cId="2749947442" sldId="315"/>
            <ac:spMk id="2" creationId="{10EFFB81-F5FE-E115-CC2D-239521735589}"/>
          </ac:spMkLst>
        </pc:spChg>
        <pc:spChg chg="add mod">
          <ac:chgData name="AYUSH" userId="12654e0ab21d46e0" providerId="LiveId" clId="{BA77965A-4BFD-4E6F-A34B-6C054AD56EAC}" dt="2022-05-26T11:00:01.386" v="710" actId="1076"/>
          <ac:spMkLst>
            <pc:docMk/>
            <pc:sldMk cId="2749947442" sldId="315"/>
            <ac:spMk id="3" creationId="{913AD6F2-2411-B892-D773-CE34287DC20D}"/>
          </ac:spMkLst>
        </pc:spChg>
        <pc:spChg chg="add del">
          <ac:chgData name="AYUSH" userId="12654e0ab21d46e0" providerId="LiveId" clId="{BA77965A-4BFD-4E6F-A34B-6C054AD56EAC}" dt="2022-05-26T11:00:25.267" v="712" actId="21"/>
          <ac:spMkLst>
            <pc:docMk/>
            <pc:sldMk cId="2749947442" sldId="315"/>
            <ac:spMk id="4" creationId="{4DE46AE2-7F59-F43C-04D1-A060C4F08E88}"/>
          </ac:spMkLst>
        </pc:spChg>
        <pc:spChg chg="add mod">
          <ac:chgData name="AYUSH" userId="12654e0ab21d46e0" providerId="LiveId" clId="{BA77965A-4BFD-4E6F-A34B-6C054AD56EAC}" dt="2022-05-26T11:01:15.488" v="725" actId="1076"/>
          <ac:spMkLst>
            <pc:docMk/>
            <pc:sldMk cId="2749947442" sldId="315"/>
            <ac:spMk id="5" creationId="{0F0F2A03-CAEA-8F89-DA3E-33EBF1D23BBB}"/>
          </ac:spMkLst>
        </pc:spChg>
        <pc:spChg chg="add del">
          <ac:chgData name="AYUSH" userId="12654e0ab21d46e0" providerId="LiveId" clId="{BA77965A-4BFD-4E6F-A34B-6C054AD56EAC}" dt="2022-05-26T11:01:36.036" v="727" actId="21"/>
          <ac:spMkLst>
            <pc:docMk/>
            <pc:sldMk cId="2749947442" sldId="315"/>
            <ac:spMk id="6" creationId="{7F1C1186-73ED-1A1D-D19D-7CD1FA85365D}"/>
          </ac:spMkLst>
        </pc:spChg>
        <pc:spChg chg="add mod">
          <ac:chgData name="AYUSH" userId="12654e0ab21d46e0" providerId="LiveId" clId="{BA77965A-4BFD-4E6F-A34B-6C054AD56EAC}" dt="2022-05-26T11:02:05.951" v="734" actId="1076"/>
          <ac:spMkLst>
            <pc:docMk/>
            <pc:sldMk cId="2749947442" sldId="315"/>
            <ac:spMk id="7" creationId="{6F63CFCF-DB63-13C9-BEF8-C2A5D08D69A3}"/>
          </ac:spMkLst>
        </pc:spChg>
        <pc:spChg chg="del">
          <ac:chgData name="AYUSH" userId="12654e0ab21d46e0" providerId="LiveId" clId="{BA77965A-4BFD-4E6F-A34B-6C054AD56EAC}" dt="2022-05-26T10:58:16.182" v="698" actId="478"/>
          <ac:spMkLst>
            <pc:docMk/>
            <pc:sldMk cId="2749947442" sldId="315"/>
            <ac:spMk id="8" creationId="{3ACD9123-2FD1-C544-B56F-D0BEA8D389D5}"/>
          </ac:spMkLst>
        </pc:spChg>
        <pc:spChg chg="add del mod">
          <ac:chgData name="AYUSH" userId="12654e0ab21d46e0" providerId="LiveId" clId="{BA77965A-4BFD-4E6F-A34B-6C054AD56EAC}" dt="2022-05-26T11:02:32.632" v="737" actId="21"/>
          <ac:spMkLst>
            <pc:docMk/>
            <pc:sldMk cId="2749947442" sldId="315"/>
            <ac:spMk id="9" creationId="{EEF312AB-C73C-15AA-95BA-DBD159EFF20D}"/>
          </ac:spMkLst>
        </pc:spChg>
        <pc:spChg chg="add mod">
          <ac:chgData name="AYUSH" userId="12654e0ab21d46e0" providerId="LiveId" clId="{BA77965A-4BFD-4E6F-A34B-6C054AD56EAC}" dt="2022-05-26T11:04:08.136" v="749" actId="1076"/>
          <ac:spMkLst>
            <pc:docMk/>
            <pc:sldMk cId="2749947442" sldId="315"/>
            <ac:spMk id="10" creationId="{CBD6103B-E5E0-1F38-C864-6F2358FD46AA}"/>
          </ac:spMkLst>
        </pc:spChg>
        <pc:spChg chg="del">
          <ac:chgData name="AYUSH" userId="12654e0ab21d46e0" providerId="LiveId" clId="{BA77965A-4BFD-4E6F-A34B-6C054AD56EAC}" dt="2022-05-26T10:58:16.182" v="698" actId="478"/>
          <ac:spMkLst>
            <pc:docMk/>
            <pc:sldMk cId="2749947442" sldId="315"/>
            <ac:spMk id="13" creationId="{6CA8F993-8A19-C7C7-EE92-15A7D8147E36}"/>
          </ac:spMkLst>
        </pc:spChg>
        <pc:spChg chg="del">
          <ac:chgData name="AYUSH" userId="12654e0ab21d46e0" providerId="LiveId" clId="{BA77965A-4BFD-4E6F-A34B-6C054AD56EAC}" dt="2022-05-26T10:58:16.182" v="698" actId="478"/>
          <ac:spMkLst>
            <pc:docMk/>
            <pc:sldMk cId="2749947442" sldId="315"/>
            <ac:spMk id="17" creationId="{F6B981F3-B82C-AA44-6BA9-25C098155DF9}"/>
          </ac:spMkLst>
        </pc:spChg>
        <pc:spChg chg="del">
          <ac:chgData name="AYUSH" userId="12654e0ab21d46e0" providerId="LiveId" clId="{BA77965A-4BFD-4E6F-A34B-6C054AD56EAC}" dt="2022-05-26T10:58:16.182" v="698" actId="478"/>
          <ac:spMkLst>
            <pc:docMk/>
            <pc:sldMk cId="2749947442" sldId="315"/>
            <ac:spMk id="23" creationId="{5B348C9F-FD26-10A2-FA51-28DEC8D02B4A}"/>
          </ac:spMkLst>
        </pc:spChg>
        <pc:spChg chg="del">
          <ac:chgData name="AYUSH" userId="12654e0ab21d46e0" providerId="LiveId" clId="{BA77965A-4BFD-4E6F-A34B-6C054AD56EAC}" dt="2022-05-26T10:58:16.182" v="698" actId="478"/>
          <ac:spMkLst>
            <pc:docMk/>
            <pc:sldMk cId="2749947442" sldId="315"/>
            <ac:spMk id="24" creationId="{2D41D0EC-E9F4-6CDD-05E4-34974B0D6AAD}"/>
          </ac:spMkLst>
        </pc:spChg>
        <pc:spChg chg="del">
          <ac:chgData name="AYUSH" userId="12654e0ab21d46e0" providerId="LiveId" clId="{BA77965A-4BFD-4E6F-A34B-6C054AD56EAC}" dt="2022-05-26T10:58:16.182" v="698" actId="478"/>
          <ac:spMkLst>
            <pc:docMk/>
            <pc:sldMk cId="2749947442" sldId="315"/>
            <ac:spMk id="25" creationId="{09543079-9B72-3DC6-C1C4-D5FDC4EE8FEE}"/>
          </ac:spMkLst>
        </pc:spChg>
        <pc:picChg chg="del">
          <ac:chgData name="AYUSH" userId="12654e0ab21d46e0" providerId="LiveId" clId="{BA77965A-4BFD-4E6F-A34B-6C054AD56EAC}" dt="2022-05-26T10:58:16.182" v="698" actId="478"/>
          <ac:picMkLst>
            <pc:docMk/>
            <pc:sldMk cId="2749947442" sldId="315"/>
            <ac:picMk id="19" creationId="{462EF3E3-FFA1-D29B-45B1-02BB535FB56A}"/>
          </ac:picMkLst>
        </pc:picChg>
        <pc:picChg chg="del">
          <ac:chgData name="AYUSH" userId="12654e0ab21d46e0" providerId="LiveId" clId="{BA77965A-4BFD-4E6F-A34B-6C054AD56EAC}" dt="2022-05-26T10:58:16.182" v="698" actId="478"/>
          <ac:picMkLst>
            <pc:docMk/>
            <pc:sldMk cId="2749947442" sldId="315"/>
            <ac:picMk id="20" creationId="{20AD05AD-AB28-37BD-586F-723E97EC6B92}"/>
          </ac:picMkLst>
        </pc:picChg>
        <pc:picChg chg="del">
          <ac:chgData name="AYUSH" userId="12654e0ab21d46e0" providerId="LiveId" clId="{BA77965A-4BFD-4E6F-A34B-6C054AD56EAC}" dt="2022-05-26T10:58:16.182" v="698" actId="478"/>
          <ac:picMkLst>
            <pc:docMk/>
            <pc:sldMk cId="2749947442" sldId="315"/>
            <ac:picMk id="21" creationId="{365E68CE-DCB0-24B7-BE26-31B8E7364337}"/>
          </ac:picMkLst>
        </pc:picChg>
        <pc:picChg chg="del">
          <ac:chgData name="AYUSH" userId="12654e0ab21d46e0" providerId="LiveId" clId="{BA77965A-4BFD-4E6F-A34B-6C054AD56EAC}" dt="2022-05-26T10:58:16.182" v="698" actId="478"/>
          <ac:picMkLst>
            <pc:docMk/>
            <pc:sldMk cId="2749947442" sldId="315"/>
            <ac:picMk id="7176" creationId="{3FAC88B5-D000-A0C4-78AA-035EB2298DDD}"/>
          </ac:picMkLst>
        </pc:picChg>
        <pc:picChg chg="del">
          <ac:chgData name="AYUSH" userId="12654e0ab21d46e0" providerId="LiveId" clId="{BA77965A-4BFD-4E6F-A34B-6C054AD56EAC}" dt="2022-05-26T10:58:16.182" v="698" actId="478"/>
          <ac:picMkLst>
            <pc:docMk/>
            <pc:sldMk cId="2749947442" sldId="315"/>
            <ac:picMk id="7179" creationId="{9CC0FFB4-DE39-47DC-BE0D-30D51EE8CDB4}"/>
          </ac:picMkLst>
        </pc:picChg>
        <pc:picChg chg="del">
          <ac:chgData name="AYUSH" userId="12654e0ab21d46e0" providerId="LiveId" clId="{BA77965A-4BFD-4E6F-A34B-6C054AD56EAC}" dt="2022-05-26T10:58:16.182" v="698" actId="478"/>
          <ac:picMkLst>
            <pc:docMk/>
            <pc:sldMk cId="2749947442" sldId="315"/>
            <ac:picMk id="7182" creationId="{8DB73ACF-E85E-63EE-179C-2B6C6E882BEF}"/>
          </ac:picMkLst>
        </pc:picChg>
        <pc:picChg chg="add mod">
          <ac:chgData name="AYUSH" userId="12654e0ab21d46e0" providerId="LiveId" clId="{BA77965A-4BFD-4E6F-A34B-6C054AD56EAC}" dt="2022-05-26T10:59:53.951" v="709" actId="1076"/>
          <ac:picMkLst>
            <pc:docMk/>
            <pc:sldMk cId="2749947442" sldId="315"/>
            <ac:picMk id="8193" creationId="{758D683F-9139-00D1-656B-7BAA68ECD5D5}"/>
          </ac:picMkLst>
        </pc:picChg>
        <pc:picChg chg="add mod">
          <ac:chgData name="AYUSH" userId="12654e0ab21d46e0" providerId="LiveId" clId="{BA77965A-4BFD-4E6F-A34B-6C054AD56EAC}" dt="2022-05-26T11:00:58.016" v="720" actId="1076"/>
          <ac:picMkLst>
            <pc:docMk/>
            <pc:sldMk cId="2749947442" sldId="315"/>
            <ac:picMk id="8196" creationId="{DA6A16D8-1E81-4C8B-9160-25F80CE1ADA1}"/>
          </ac:picMkLst>
        </pc:picChg>
        <pc:picChg chg="add mod">
          <ac:chgData name="AYUSH" userId="12654e0ab21d46e0" providerId="LiveId" clId="{BA77965A-4BFD-4E6F-A34B-6C054AD56EAC}" dt="2022-05-26T11:01:49.050" v="731" actId="1076"/>
          <ac:picMkLst>
            <pc:docMk/>
            <pc:sldMk cId="2749947442" sldId="315"/>
            <ac:picMk id="8199" creationId="{EAE76BA3-0037-DDA8-647B-A640AAFF16FA}"/>
          </ac:picMkLst>
        </pc:picChg>
        <pc:picChg chg="add mod">
          <ac:chgData name="AYUSH" userId="12654e0ab21d46e0" providerId="LiveId" clId="{BA77965A-4BFD-4E6F-A34B-6C054AD56EAC}" dt="2022-05-26T11:04:02.580" v="748" actId="1076"/>
          <ac:picMkLst>
            <pc:docMk/>
            <pc:sldMk cId="2749947442" sldId="315"/>
            <ac:picMk id="8202" creationId="{34D21BE3-85AB-98E8-379F-0F4FF52F9E8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44304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64158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90899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67651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9514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17"/>
          <p:cNvSpPr txBox="1">
            <a:spLocks noGrp="1"/>
          </p:cNvSpPr>
          <p:nvPr>
            <p:ph type="subTitle" idx="1"/>
          </p:nvPr>
        </p:nvSpPr>
        <p:spPr>
          <a:xfrm>
            <a:off x="2347900" y="1671425"/>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
        <p:nvSpPr>
          <p:cNvPr id="66" name="Google Shape;66;p17"/>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1"/>
                </a:solidFill>
                <a:latin typeface="Roboto"/>
                <a:ea typeface="Roboto"/>
                <a:cs typeface="Roboto"/>
                <a:sym typeface="Roboto"/>
              </a:rPr>
              <a:t>CREDITS: This presentation template was created by </a:t>
            </a:r>
            <a:r>
              <a:rPr lang="en" sz="1200" b="1">
                <a:solidFill>
                  <a:schemeClr val="hlink"/>
                </a:solidFill>
                <a:uFill>
                  <a:noFill/>
                </a:uFill>
                <a:latin typeface="Roboto"/>
                <a:ea typeface="Roboto"/>
                <a:cs typeface="Roboto"/>
                <a:sym typeface="Roboto"/>
                <a:hlinkClick r:id="rId2"/>
              </a:rPr>
              <a:t>Slidesgo</a:t>
            </a:r>
            <a:r>
              <a:rPr lang="en" sz="1200">
                <a:solidFill>
                  <a:schemeClr val="dk1"/>
                </a:solidFill>
                <a:latin typeface="Roboto"/>
                <a:ea typeface="Roboto"/>
                <a:cs typeface="Roboto"/>
                <a:sym typeface="Roboto"/>
              </a:rPr>
              <a:t>, and includes icons by </a:t>
            </a:r>
            <a:r>
              <a:rPr lang="en" sz="1200" b="1">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dk1"/>
                </a:solidFill>
                <a:latin typeface="Roboto"/>
                <a:ea typeface="Roboto"/>
                <a:cs typeface="Roboto"/>
                <a:sym typeface="Roboto"/>
              </a:rPr>
              <a:t>, and infographics &amp; images by </a:t>
            </a:r>
            <a:r>
              <a:rPr lang="en" sz="1200" b="1">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b="1">
                <a:solidFill>
                  <a:schemeClr val="dk1"/>
                </a:solidFill>
                <a:latin typeface="Roboto"/>
                <a:ea typeface="Roboto"/>
                <a:cs typeface="Roboto"/>
                <a:sym typeface="Roboto"/>
              </a:rPr>
              <a:t> </a:t>
            </a:r>
            <a:endParaRPr sz="1200" b="1">
              <a:solidFill>
                <a:schemeClr val="dk1"/>
              </a:solidFill>
              <a:latin typeface="Roboto"/>
              <a:ea typeface="Roboto"/>
              <a:cs typeface="Roboto"/>
              <a:sym typeface="Roboto"/>
            </a:endParaRPr>
          </a:p>
        </p:txBody>
      </p:sp>
    </p:spTree>
    <p:extLst>
      <p:ext uri="{BB962C8B-B14F-4D97-AF65-F5344CB8AC3E}">
        <p14:creationId xmlns:p14="http://schemas.microsoft.com/office/powerpoint/2010/main" val="5910491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60"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2275326" y="2257833"/>
            <a:ext cx="5447653" cy="627834"/>
          </a:xfrm>
          <a:prstGeom prst="rect">
            <a:avLst/>
          </a:prstGeom>
        </p:spPr>
        <p:txBody>
          <a:bodyPr spcFirstLastPara="1" wrap="square" lIns="91425" tIns="91425" rIns="91425" bIns="91425" anchor="ctr" anchorCtr="0">
            <a:noAutofit/>
          </a:bodyPr>
          <a:lstStyle/>
          <a:p>
            <a:pPr algn="just">
              <a:spcBef>
                <a:spcPts val="1200"/>
              </a:spcBef>
            </a:pPr>
            <a:r>
              <a:rPr lang="en-US" sz="2000" b="1" kern="0" dirty="0">
                <a:solidFill>
                  <a:srgbClr val="2F5496"/>
                </a:solidFill>
                <a:effectLst/>
                <a:latin typeface="Calibri Light" panose="020F0302020204030204" pitchFamily="34" charset="0"/>
                <a:ea typeface="Times New Roman" panose="02020603050405020304" pitchFamily="18" charset="0"/>
                <a:cs typeface="Mangal" panose="02040503050203030202" pitchFamily="18" charset="0"/>
              </a:rPr>
              <a:t> Real Time Driver Drowsiness Detection System </a:t>
            </a:r>
            <a:endParaRPr lang="en-IN" sz="2000" b="1" kern="0" dirty="0">
              <a:solidFill>
                <a:srgbClr val="2F5496"/>
              </a:solidFill>
              <a:effectLst/>
              <a:latin typeface="Calibri Light" panose="020F0302020204030204" pitchFamily="34" charset="0"/>
              <a:ea typeface="Times New Roman" panose="02020603050405020304" pitchFamily="18" charset="0"/>
              <a:cs typeface="Mangal" panose="02040503050203030202" pitchFamily="18" charset="0"/>
            </a:endParaRPr>
          </a:p>
        </p:txBody>
      </p:sp>
      <p:sp>
        <p:nvSpPr>
          <p:cNvPr id="4" name="TextBox 3">
            <a:extLst>
              <a:ext uri="{FF2B5EF4-FFF2-40B4-BE49-F238E27FC236}">
                <a16:creationId xmlns:a16="http://schemas.microsoft.com/office/drawing/2014/main" id="{C15DBF4E-2D3D-6AED-42EB-D0AB6759CDC5}"/>
              </a:ext>
            </a:extLst>
          </p:cNvPr>
          <p:cNvSpPr txBox="1"/>
          <p:nvPr/>
        </p:nvSpPr>
        <p:spPr>
          <a:xfrm>
            <a:off x="6018" y="2368587"/>
            <a:ext cx="2402584" cy="2939266"/>
          </a:xfrm>
          <a:prstGeom prst="rect">
            <a:avLst/>
          </a:prstGeom>
          <a:noFill/>
        </p:spPr>
        <p:txBody>
          <a:bodyPr wrap="square">
            <a:spAutoFit/>
          </a:bodyPr>
          <a:lstStyle/>
          <a:p>
            <a:pPr marL="0" lvl="0" indent="0" algn="l" rtl="0">
              <a:spcBef>
                <a:spcPts val="600"/>
              </a:spcBef>
              <a:spcAft>
                <a:spcPts val="0"/>
              </a:spcAft>
              <a:buNone/>
            </a:pPr>
            <a:endParaRPr lang="en-IN" b="1" dirty="0">
              <a:latin typeface="Javanese Text" panose="02000000000000000000" pitchFamily="2" charset="0"/>
            </a:endParaRPr>
          </a:p>
          <a:p>
            <a:pPr marL="0" lvl="0" indent="0" algn="l" rtl="0">
              <a:spcBef>
                <a:spcPts val="600"/>
              </a:spcBef>
              <a:spcAft>
                <a:spcPts val="0"/>
              </a:spcAft>
              <a:buNone/>
            </a:pPr>
            <a:r>
              <a:rPr lang="en-IN" b="1" dirty="0">
                <a:latin typeface="Javanese Text" panose="02000000000000000000" pitchFamily="2" charset="0"/>
              </a:rPr>
              <a:t>                                   </a:t>
            </a:r>
          </a:p>
          <a:p>
            <a:pPr marL="0" lvl="0" indent="0" algn="l" rtl="0">
              <a:spcBef>
                <a:spcPts val="600"/>
              </a:spcBef>
              <a:spcAft>
                <a:spcPts val="0"/>
              </a:spcAft>
              <a:buNone/>
            </a:pPr>
            <a:endParaRPr lang="en-IN" b="1" dirty="0">
              <a:latin typeface="Javanese Text" panose="02000000000000000000" pitchFamily="2" charset="0"/>
            </a:endParaRPr>
          </a:p>
          <a:p>
            <a:pPr marL="0" lvl="0" indent="0" algn="l" rtl="0">
              <a:spcBef>
                <a:spcPts val="600"/>
              </a:spcBef>
              <a:spcAft>
                <a:spcPts val="0"/>
              </a:spcAft>
              <a:buNone/>
            </a:pPr>
            <a:r>
              <a:rPr lang="en-IN" b="1" dirty="0">
                <a:latin typeface="Javanese Text" panose="02000000000000000000" pitchFamily="2" charset="0"/>
              </a:rPr>
              <a:t>Team Members :</a:t>
            </a:r>
          </a:p>
          <a:p>
            <a:pPr marL="0" lvl="0" indent="0" algn="l" rtl="0">
              <a:spcBef>
                <a:spcPts val="600"/>
              </a:spcBef>
              <a:spcAft>
                <a:spcPts val="0"/>
              </a:spcAft>
              <a:buNone/>
            </a:pPr>
            <a:r>
              <a:rPr lang="en-IN" b="1" dirty="0">
                <a:latin typeface="Javanese Text" panose="02000000000000000000" pitchFamily="2" charset="0"/>
              </a:rPr>
              <a:t> </a:t>
            </a:r>
            <a:r>
              <a:rPr lang="en-IN" b="1" dirty="0" err="1">
                <a:latin typeface="Javanese Text" panose="02000000000000000000" pitchFamily="2" charset="0"/>
              </a:rPr>
              <a:t>Ajit</a:t>
            </a:r>
            <a:r>
              <a:rPr lang="en-IN" b="1" dirty="0">
                <a:latin typeface="Javanese Text" panose="02000000000000000000" pitchFamily="2" charset="0"/>
              </a:rPr>
              <a:t> Sharma</a:t>
            </a:r>
          </a:p>
          <a:p>
            <a:pPr marL="0" lvl="0" indent="0" algn="l" rtl="0">
              <a:spcBef>
                <a:spcPts val="600"/>
              </a:spcBef>
              <a:spcAft>
                <a:spcPts val="0"/>
              </a:spcAft>
              <a:buNone/>
            </a:pPr>
            <a:r>
              <a:rPr lang="en-IN" b="1" dirty="0">
                <a:latin typeface="Javanese Text" panose="02000000000000000000" pitchFamily="2" charset="0"/>
              </a:rPr>
              <a:t> Vipul Kumar</a:t>
            </a:r>
          </a:p>
          <a:p>
            <a:pPr marL="0" lvl="0" indent="0" algn="l" rtl="0">
              <a:spcBef>
                <a:spcPts val="600"/>
              </a:spcBef>
              <a:spcAft>
                <a:spcPts val="0"/>
              </a:spcAft>
              <a:buNone/>
            </a:pPr>
            <a:r>
              <a:rPr lang="en-IN" b="1" dirty="0">
                <a:latin typeface="Javanese Text" panose="02000000000000000000" pitchFamily="2" charset="0"/>
              </a:rPr>
              <a:t> Sushant Gautam</a:t>
            </a:r>
          </a:p>
          <a:p>
            <a:pPr marL="0" lvl="0" indent="0" algn="l" rtl="0">
              <a:spcBef>
                <a:spcPts val="600"/>
              </a:spcBef>
              <a:spcAft>
                <a:spcPts val="0"/>
              </a:spcAft>
              <a:buNone/>
            </a:pPr>
            <a:r>
              <a:rPr lang="en-IN" b="1" dirty="0">
                <a:latin typeface="Javanese Text" panose="02000000000000000000" pitchFamily="2" charset="0"/>
              </a:rPr>
              <a:t> Anuj Singh</a:t>
            </a:r>
          </a:p>
          <a:p>
            <a:pPr marL="0" lvl="0" indent="0" algn="l" rtl="0">
              <a:spcBef>
                <a:spcPts val="600"/>
              </a:spcBef>
              <a:spcAft>
                <a:spcPts val="0"/>
              </a:spcAft>
              <a:buNone/>
            </a:pPr>
            <a:endParaRPr lang="en-IN" b="1" dirty="0">
              <a:latin typeface="Javanese Text" panose="02000000000000000000" pitchFamily="2" charset="0"/>
            </a:endParaRPr>
          </a:p>
          <a:p>
            <a:pPr marL="0" lvl="0" indent="0" algn="l" rtl="0">
              <a:spcBef>
                <a:spcPts val="600"/>
              </a:spcBef>
              <a:spcAft>
                <a:spcPts val="0"/>
              </a:spcAft>
              <a:buNone/>
            </a:pPr>
            <a:endParaRPr lang="en-IN" b="1" dirty="0">
              <a:latin typeface="Javanese Text" panose="02000000000000000000" pitchFamily="2" charset="0"/>
            </a:endParaRPr>
          </a:p>
        </p:txBody>
      </p:sp>
      <p:sp>
        <p:nvSpPr>
          <p:cNvPr id="6" name="TextBox 5">
            <a:extLst>
              <a:ext uri="{FF2B5EF4-FFF2-40B4-BE49-F238E27FC236}">
                <a16:creationId xmlns:a16="http://schemas.microsoft.com/office/drawing/2014/main" id="{B7FF09BF-99A9-88DE-6962-BEDBE1029CF0}"/>
              </a:ext>
            </a:extLst>
          </p:cNvPr>
          <p:cNvSpPr txBox="1"/>
          <p:nvPr/>
        </p:nvSpPr>
        <p:spPr>
          <a:xfrm>
            <a:off x="6334394" y="3199584"/>
            <a:ext cx="3355276" cy="1846659"/>
          </a:xfrm>
          <a:prstGeom prst="rect">
            <a:avLst/>
          </a:prstGeom>
          <a:noFill/>
        </p:spPr>
        <p:txBody>
          <a:bodyPr wrap="square">
            <a:spAutoFit/>
          </a:bodyPr>
          <a:lstStyle/>
          <a:p>
            <a:pPr>
              <a:spcBef>
                <a:spcPts val="600"/>
              </a:spcBef>
            </a:pPr>
            <a:r>
              <a:rPr lang="en-IN" b="1" dirty="0">
                <a:solidFill>
                  <a:schemeClr val="tx2">
                    <a:lumMod val="10000"/>
                  </a:schemeClr>
                </a:solidFill>
                <a:latin typeface="Arial Black" panose="020B0A04020102020204" pitchFamily="34" charset="0"/>
              </a:rPr>
              <a:t>Supervised By : </a:t>
            </a:r>
          </a:p>
          <a:p>
            <a:pPr>
              <a:spcBef>
                <a:spcPts val="600"/>
              </a:spcBef>
            </a:pPr>
            <a:r>
              <a:rPr lang="en-IN" b="0" i="0" dirty="0" err="1">
                <a:solidFill>
                  <a:schemeClr val="tx2">
                    <a:lumMod val="10000"/>
                  </a:schemeClr>
                </a:solidFill>
                <a:effectLst/>
                <a:latin typeface="Arial Black" panose="020B0A04020102020204" pitchFamily="34" charset="0"/>
              </a:rPr>
              <a:t>Dr.</a:t>
            </a:r>
            <a:r>
              <a:rPr lang="en-IN" b="0" i="0" dirty="0">
                <a:solidFill>
                  <a:schemeClr val="tx2">
                    <a:lumMod val="10000"/>
                  </a:schemeClr>
                </a:solidFill>
                <a:effectLst/>
                <a:latin typeface="Arial Black" panose="020B0A04020102020204" pitchFamily="34" charset="0"/>
              </a:rPr>
              <a:t> Rakesh Kumar</a:t>
            </a:r>
            <a:endParaRPr lang="en-IN" sz="800" b="1" i="0" dirty="0">
              <a:solidFill>
                <a:schemeClr val="tx2">
                  <a:lumMod val="10000"/>
                </a:schemeClr>
              </a:solidFill>
              <a:effectLst/>
              <a:latin typeface="Arial Black" panose="020B0A04020102020204" pitchFamily="34" charset="0"/>
            </a:endParaRPr>
          </a:p>
          <a:p>
            <a:pPr>
              <a:spcBef>
                <a:spcPts val="600"/>
              </a:spcBef>
            </a:pPr>
            <a:r>
              <a:rPr lang="en-US" sz="800" b="1" dirty="0">
                <a:solidFill>
                  <a:schemeClr val="tx2">
                    <a:lumMod val="10000"/>
                  </a:schemeClr>
                </a:solidFill>
                <a:latin typeface="Arial Black" panose="020B0A04020102020204" pitchFamily="34" charset="0"/>
              </a:rPr>
              <a:t>(Institute of Engineering &amp; Technology)</a:t>
            </a:r>
          </a:p>
          <a:p>
            <a:pPr marL="0" lvl="0" indent="0" algn="l" rtl="0">
              <a:spcBef>
                <a:spcPts val="600"/>
              </a:spcBef>
              <a:spcAft>
                <a:spcPts val="0"/>
              </a:spcAft>
              <a:buNone/>
            </a:pPr>
            <a:endParaRPr lang="en-US" sz="1000" b="1" dirty="0">
              <a:solidFill>
                <a:schemeClr val="tx2">
                  <a:lumMod val="10000"/>
                </a:schemeClr>
              </a:solidFill>
              <a:latin typeface="Arial Black" panose="020B0A04020102020204" pitchFamily="34" charset="0"/>
            </a:endParaRPr>
          </a:p>
          <a:p>
            <a:pPr marL="0" lvl="0" indent="0" algn="l" rtl="0">
              <a:spcBef>
                <a:spcPts val="600"/>
              </a:spcBef>
              <a:spcAft>
                <a:spcPts val="0"/>
              </a:spcAft>
              <a:buNone/>
            </a:pPr>
            <a:r>
              <a:rPr lang="en-IN" sz="1000" b="1" dirty="0">
                <a:solidFill>
                  <a:schemeClr val="tx2">
                    <a:lumMod val="10000"/>
                  </a:schemeClr>
                </a:solidFill>
                <a:latin typeface="Arial Black" panose="020B0A04020102020204" pitchFamily="34" charset="0"/>
              </a:rPr>
              <a:t> </a:t>
            </a:r>
          </a:p>
          <a:p>
            <a:pPr marL="0" lvl="0" indent="0" algn="l" rtl="0">
              <a:spcBef>
                <a:spcPts val="600"/>
              </a:spcBef>
              <a:spcAft>
                <a:spcPts val="0"/>
              </a:spcAft>
              <a:buNone/>
            </a:pPr>
            <a:endParaRPr lang="en-IN" b="1" dirty="0">
              <a:solidFill>
                <a:schemeClr val="tx2">
                  <a:lumMod val="10000"/>
                </a:schemeClr>
              </a:solidFill>
              <a:latin typeface="Arial Black" panose="020B0A04020102020204" pitchFamily="34" charset="0"/>
            </a:endParaRPr>
          </a:p>
          <a:p>
            <a:pPr marL="0" lvl="0" indent="0" algn="l" rtl="0">
              <a:spcBef>
                <a:spcPts val="600"/>
              </a:spcBef>
              <a:spcAft>
                <a:spcPts val="0"/>
              </a:spcAft>
              <a:buNone/>
            </a:pPr>
            <a:endParaRPr lang="en-IN" sz="1400" b="1" dirty="0">
              <a:solidFill>
                <a:schemeClr val="tx2">
                  <a:lumMod val="10000"/>
                </a:schemeClr>
              </a:solidFill>
              <a:latin typeface="Arial Black" panose="020B0A04020102020204" pitchFamily="34" charset="0"/>
            </a:endParaRPr>
          </a:p>
        </p:txBody>
      </p:sp>
      <p:pic>
        <p:nvPicPr>
          <p:cNvPr id="7" name="Picture 6">
            <a:extLst>
              <a:ext uri="{FF2B5EF4-FFF2-40B4-BE49-F238E27FC236}">
                <a16:creationId xmlns:a16="http://schemas.microsoft.com/office/drawing/2014/main" id="{FE42A97E-F58D-3537-9ACD-E9109AC68612}"/>
              </a:ext>
            </a:extLst>
          </p:cNvPr>
          <p:cNvPicPr>
            <a:picLocks noChangeAspect="1"/>
          </p:cNvPicPr>
          <p:nvPr/>
        </p:nvPicPr>
        <p:blipFill>
          <a:blip r:embed="rId3"/>
          <a:stretch>
            <a:fillRect/>
          </a:stretch>
        </p:blipFill>
        <p:spPr>
          <a:xfrm>
            <a:off x="3348576" y="11108"/>
            <a:ext cx="2934218" cy="1708198"/>
          </a:xfrm>
          <a:prstGeom prst="rect">
            <a:avLst/>
          </a:prstGeom>
          <a:ln>
            <a:solidFill>
              <a:schemeClr val="bg1"/>
            </a:solidFill>
          </a:ln>
        </p:spPr>
      </p:pic>
      <p:sp>
        <p:nvSpPr>
          <p:cNvPr id="14" name="TextBox 13">
            <a:extLst>
              <a:ext uri="{FF2B5EF4-FFF2-40B4-BE49-F238E27FC236}">
                <a16:creationId xmlns:a16="http://schemas.microsoft.com/office/drawing/2014/main" id="{5160F12F-74E3-EA64-1072-AA2151FAD909}"/>
              </a:ext>
            </a:extLst>
          </p:cNvPr>
          <p:cNvSpPr txBox="1"/>
          <p:nvPr/>
        </p:nvSpPr>
        <p:spPr>
          <a:xfrm>
            <a:off x="1421021" y="1606671"/>
            <a:ext cx="6481916" cy="830997"/>
          </a:xfrm>
          <a:prstGeom prst="rect">
            <a:avLst/>
          </a:prstGeom>
          <a:noFill/>
        </p:spPr>
        <p:txBody>
          <a:bodyPr wrap="square">
            <a:spAutoFit/>
          </a:bodyPr>
          <a:lstStyle/>
          <a:p>
            <a:pPr marL="0" lvl="0" indent="0" algn="ctr" rtl="0">
              <a:spcBef>
                <a:spcPts val="0"/>
              </a:spcBef>
              <a:spcAft>
                <a:spcPts val="0"/>
              </a:spcAft>
              <a:buNone/>
            </a:pPr>
            <a:r>
              <a:rPr lang="en-US" b="1" dirty="0">
                <a:solidFill>
                  <a:schemeClr val="accent6">
                    <a:lumMod val="10000"/>
                  </a:schemeClr>
                </a:solidFill>
                <a:latin typeface="Century" panose="02040604050505020304" pitchFamily="18" charset="0"/>
                <a:ea typeface="Source Sans Pro" panose="020B0503030403020204" pitchFamily="34" charset="0"/>
              </a:rPr>
              <a:t>    </a:t>
            </a:r>
            <a:r>
              <a:rPr lang="en-IN" sz="2000" b="1" dirty="0">
                <a:solidFill>
                  <a:schemeClr val="accent6">
                    <a:lumMod val="10000"/>
                  </a:schemeClr>
                </a:solidFill>
                <a:latin typeface="Century" panose="02040604050505020304" pitchFamily="18" charset="0"/>
              </a:rPr>
              <a:t>Institute of Engineering &amp; Technology</a:t>
            </a:r>
            <a:endParaRPr lang="en-US" sz="1600" b="1" dirty="0">
              <a:solidFill>
                <a:schemeClr val="accent6">
                  <a:lumMod val="10000"/>
                </a:schemeClr>
              </a:solidFill>
              <a:latin typeface="Century" panose="02040604050505020304" pitchFamily="18" charset="0"/>
              <a:ea typeface="Source Sans Pro" panose="020B0503030403020204" pitchFamily="34" charset="0"/>
            </a:endParaRPr>
          </a:p>
          <a:p>
            <a:pPr marL="0" lvl="0" indent="0" algn="l" rtl="0">
              <a:spcBef>
                <a:spcPts val="0"/>
              </a:spcBef>
              <a:spcAft>
                <a:spcPts val="0"/>
              </a:spcAft>
              <a:buNone/>
            </a:pPr>
            <a:r>
              <a:rPr lang="en-US" b="1" dirty="0">
                <a:solidFill>
                  <a:schemeClr val="accent6">
                    <a:lumMod val="10000"/>
                  </a:schemeClr>
                </a:solidFill>
                <a:latin typeface="Century" panose="02040604050505020304" pitchFamily="18" charset="0"/>
                <a:ea typeface="Source Sans Pro" panose="020B0503030403020204" pitchFamily="34" charset="0"/>
              </a:rPr>
              <a:t>                           </a:t>
            </a:r>
          </a:p>
          <a:p>
            <a:pPr marL="0" lvl="0" indent="0" algn="l" rtl="0">
              <a:spcBef>
                <a:spcPts val="0"/>
              </a:spcBef>
              <a:spcAft>
                <a:spcPts val="0"/>
              </a:spcAft>
              <a:buNone/>
            </a:pPr>
            <a:r>
              <a:rPr lang="en-US" b="1" dirty="0">
                <a:solidFill>
                  <a:schemeClr val="accent6">
                    <a:lumMod val="10000"/>
                  </a:schemeClr>
                </a:solidFill>
                <a:latin typeface="Century" panose="02040604050505020304" pitchFamily="18" charset="0"/>
                <a:ea typeface="Source Sans Pro" panose="020B0503030403020204" pitchFamily="34" charset="0"/>
              </a:rPr>
              <a:t>                                               SESSION</a:t>
            </a:r>
            <a:r>
              <a:rPr lang="en-US" b="1" dirty="0">
                <a:solidFill>
                  <a:schemeClr val="accent6">
                    <a:lumMod val="10000"/>
                  </a:schemeClr>
                </a:solidFill>
                <a:latin typeface="Century" panose="02040604050505020304" pitchFamily="18" charset="0"/>
              </a:rPr>
              <a:t> : 2022 – 23</a:t>
            </a:r>
          </a:p>
        </p:txBody>
      </p:sp>
      <p:pic>
        <p:nvPicPr>
          <p:cNvPr id="142" name="Picture 141">
            <a:extLst>
              <a:ext uri="{FF2B5EF4-FFF2-40B4-BE49-F238E27FC236}">
                <a16:creationId xmlns:a16="http://schemas.microsoft.com/office/drawing/2014/main" id="{9908847D-10DA-830A-81B1-544770782234}"/>
              </a:ext>
            </a:extLst>
          </p:cNvPr>
          <p:cNvPicPr>
            <a:picLocks noChangeAspect="1"/>
          </p:cNvPicPr>
          <p:nvPr/>
        </p:nvPicPr>
        <p:blipFill>
          <a:blip r:embed="rId4"/>
          <a:stretch>
            <a:fillRect/>
          </a:stretch>
        </p:blipFill>
        <p:spPr>
          <a:xfrm rot="1097608">
            <a:off x="3598986" y="2980219"/>
            <a:ext cx="1901761" cy="190176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2955" y="180304"/>
            <a:ext cx="8731044" cy="4848896"/>
          </a:xfrm>
        </p:spPr>
        <p:txBody>
          <a:bodyPr/>
          <a:lstStyle/>
          <a:p>
            <a:pPr>
              <a:spcAft>
                <a:spcPts val="1200"/>
              </a:spcAft>
            </a:pPr>
            <a:r>
              <a:rPr lang="en-IN" sz="1500" dirty="0">
                <a:solidFill>
                  <a:srgbClr val="000000"/>
                </a:solidFill>
                <a:effectLst/>
                <a:latin typeface="Times New Roman" panose="02020603050405020304" pitchFamily="18" charset="0"/>
                <a:ea typeface="Times New Roman" panose="02020603050405020304" pitchFamily="18" charset="0"/>
              </a:rPr>
              <a:t>VGG16 as Transfer Learning:</a:t>
            </a:r>
            <a:endParaRPr lang="en-IN" sz="1500" dirty="0">
              <a:effectLst/>
              <a:latin typeface="Times New Roman" panose="02020603050405020304" pitchFamily="18" charset="0"/>
              <a:ea typeface="Times New Roman" panose="02020603050405020304" pitchFamily="18" charset="0"/>
            </a:endParaRPr>
          </a:p>
          <a:p>
            <a:pPr marL="0" lvl="0" indent="0" fontAlgn="base">
              <a:buSzPts val="1000"/>
              <a:tabLst>
                <a:tab pos="457200" algn="l"/>
              </a:tabLst>
            </a:pPr>
            <a:r>
              <a:rPr lang="en-IN" sz="1500" dirty="0">
                <a:solidFill>
                  <a:srgbClr val="000000"/>
                </a:solidFill>
                <a:effectLst/>
                <a:latin typeface="Times New Roman" panose="02020603050405020304" pitchFamily="18" charset="0"/>
                <a:ea typeface="Times New Roman" panose="02020603050405020304" pitchFamily="18" charset="0"/>
              </a:rPr>
              <a:t>Due to longer training time durations, they used a shortcut to this is to use/re-use an existing model/pre-trained model and model weights that were developed for standard use.</a:t>
            </a:r>
            <a:endParaRPr lang="en-IN" sz="1500" dirty="0">
              <a:effectLst/>
              <a:latin typeface="Times New Roman" panose="02020603050405020304" pitchFamily="18" charset="0"/>
              <a:ea typeface="Times New Roman" panose="02020603050405020304" pitchFamily="18" charset="0"/>
            </a:endParaRPr>
          </a:p>
          <a:p>
            <a:pPr marL="0" lvl="0" indent="0" fontAlgn="base">
              <a:spcAft>
                <a:spcPts val="1200"/>
              </a:spcAft>
              <a:buSzPts val="1000"/>
              <a:tabLst>
                <a:tab pos="457200" algn="l"/>
              </a:tabLst>
            </a:pPr>
            <a:r>
              <a:rPr lang="en-IN" sz="1500" dirty="0">
                <a:solidFill>
                  <a:srgbClr val="000000"/>
                </a:solidFill>
                <a:effectLst/>
                <a:latin typeface="Times New Roman" panose="02020603050405020304" pitchFamily="18" charset="0"/>
                <a:ea typeface="Times New Roman" panose="02020603050405020304" pitchFamily="18" charset="0"/>
              </a:rPr>
              <a:t>They used these pre-trained models combined with new model or used directly for carrying out various classification tasks.                     </a:t>
            </a:r>
            <a:endParaRPr lang="en-IN" sz="1500" dirty="0">
              <a:latin typeface="Times New Roman" panose="02020603050405020304" pitchFamily="18" charset="0"/>
              <a:ea typeface="Times New Roman" panose="02020603050405020304" pitchFamily="18" charset="0"/>
            </a:endParaRPr>
          </a:p>
          <a:p>
            <a:pPr marL="0" lvl="0" indent="0" algn="just" fontAlgn="base">
              <a:lnSpc>
                <a:spcPct val="150000"/>
              </a:lnSpc>
              <a:spcAft>
                <a:spcPts val="1200"/>
              </a:spcAft>
              <a:buSzPts val="1000"/>
              <a:tabLst>
                <a:tab pos="457200" algn="l"/>
              </a:tabLst>
            </a:pPr>
            <a:r>
              <a:rPr lang="en-IN" sz="1500" b="1" dirty="0">
                <a:solidFill>
                  <a:srgbClr val="000000"/>
                </a:solidFill>
                <a:effectLst/>
                <a:latin typeface="Times New Roman" panose="02020603050405020304" pitchFamily="18" charset="0"/>
                <a:ea typeface="Times New Roman" panose="02020603050405020304" pitchFamily="18" charset="0"/>
              </a:rPr>
              <a:t>Challenges:</a:t>
            </a:r>
            <a:endParaRPr lang="en-IN" sz="1500" b="1" dirty="0">
              <a:latin typeface="Times New Roman" panose="02020603050405020304" pitchFamily="18" charset="0"/>
              <a:ea typeface="Times New Roman" panose="02020603050405020304" pitchFamily="18" charset="0"/>
            </a:endParaRPr>
          </a:p>
          <a:p>
            <a:pPr marL="0" lvl="0" indent="0" algn="just" fontAlgn="base">
              <a:spcAft>
                <a:spcPts val="1200"/>
              </a:spcAft>
              <a:buSzPts val="1000"/>
              <a:tabLst>
                <a:tab pos="457200" algn="l"/>
              </a:tabLst>
            </a:pPr>
            <a:r>
              <a:rPr lang="en-IN" sz="1500" dirty="0">
                <a:solidFill>
                  <a:srgbClr val="000000"/>
                </a:solidFill>
                <a:effectLst/>
                <a:latin typeface="Times New Roman" panose="02020603050405020304" pitchFamily="18" charset="0"/>
                <a:ea typeface="Times New Roman" panose="02020603050405020304" pitchFamily="18" charset="0"/>
              </a:rPr>
              <a:t>Their model was able to successfully incur satisfactory results. However, the main challenge faced was training of images in dim/low light as the model finds it difficult to process images in extremely low light which results in poor feature extraction and feature selection and therefore, wrong/inaccurate predictions.</a:t>
            </a:r>
            <a:endParaRPr lang="en-IN" sz="1500" dirty="0">
              <a:latin typeface="Times New Roman" panose="02020603050405020304" pitchFamily="18" charset="0"/>
              <a:ea typeface="Times New Roman" panose="02020603050405020304" pitchFamily="18" charset="0"/>
            </a:endParaRPr>
          </a:p>
          <a:p>
            <a:pPr marL="0" lvl="0" indent="0" algn="just" fontAlgn="base">
              <a:spcAft>
                <a:spcPts val="1200"/>
              </a:spcAft>
              <a:buSzPts val="1000"/>
              <a:tabLst>
                <a:tab pos="457200" algn="l"/>
              </a:tabLst>
            </a:pPr>
            <a:r>
              <a:rPr lang="en-IN" sz="1500" dirty="0">
                <a:solidFill>
                  <a:srgbClr val="000000"/>
                </a:solidFill>
                <a:effectLst/>
                <a:latin typeface="Times New Roman" panose="02020603050405020304" pitchFamily="18" charset="0"/>
                <a:ea typeface="Times New Roman" panose="02020603050405020304" pitchFamily="18" charset="0"/>
              </a:rPr>
              <a:t>Another challenge that there model faced was live capturing, processing and training of videos and splitting the captured/acquired video into a series of picture frames for further processing, feature extraction and finally classification</a:t>
            </a:r>
            <a:r>
              <a:rPr lang="en-IN" sz="1500" dirty="0">
                <a:solidFill>
                  <a:srgbClr val="000000"/>
                </a:solidFill>
                <a:latin typeface="Times New Roman" panose="02020603050405020304" pitchFamily="18" charset="0"/>
                <a:ea typeface="Times New Roman" panose="02020603050405020304" pitchFamily="18" charset="0"/>
              </a:rPr>
              <a:t>. </a:t>
            </a:r>
          </a:p>
          <a:p>
            <a:pPr marL="0" lvl="0" indent="0" algn="just" fontAlgn="base">
              <a:spcAft>
                <a:spcPts val="1200"/>
              </a:spcAft>
              <a:buSzPts val="1000"/>
              <a:tabLst>
                <a:tab pos="457200" algn="l"/>
              </a:tabLst>
            </a:pPr>
            <a:r>
              <a:rPr lang="en-IN" sz="1500" b="1" dirty="0">
                <a:solidFill>
                  <a:srgbClr val="000000"/>
                </a:solidFill>
                <a:effectLst/>
                <a:latin typeface="Times New Roman" panose="02020603050405020304" pitchFamily="18" charset="0"/>
                <a:ea typeface="Times New Roman" panose="02020603050405020304" pitchFamily="18" charset="0"/>
              </a:rPr>
              <a:t>Conclusion:</a:t>
            </a:r>
            <a:endParaRPr lang="en-IN" sz="1500" dirty="0">
              <a:effectLst/>
              <a:latin typeface="Times New Roman" panose="02020603050405020304" pitchFamily="18" charset="0"/>
              <a:ea typeface="Times New Roman" panose="02020603050405020304" pitchFamily="18" charset="0"/>
            </a:endParaRPr>
          </a:p>
          <a:p>
            <a:pPr algn="just">
              <a:spcAft>
                <a:spcPts val="1200"/>
              </a:spcAft>
            </a:pPr>
            <a:r>
              <a:rPr lang="en-IN" sz="1500" dirty="0">
                <a:solidFill>
                  <a:srgbClr val="000000"/>
                </a:solidFill>
                <a:effectLst/>
                <a:latin typeface="Times New Roman" panose="02020603050405020304" pitchFamily="18" charset="0"/>
                <a:ea typeface="Times New Roman" panose="02020603050405020304" pitchFamily="18" charset="0"/>
              </a:rPr>
              <a:t>In their paper a Driver’s Drowsiness Detection System proposed and using VGG16 model their model achieves</a:t>
            </a:r>
          </a:p>
          <a:p>
            <a:pPr algn="just">
              <a:spcAft>
                <a:spcPts val="1200"/>
              </a:spcAft>
            </a:pPr>
            <a:r>
              <a:rPr lang="en-IN" sz="1500" dirty="0">
                <a:solidFill>
                  <a:srgbClr val="000000"/>
                </a:solidFill>
                <a:effectLst/>
                <a:latin typeface="Times New Roman" panose="02020603050405020304" pitchFamily="18" charset="0"/>
                <a:ea typeface="Times New Roman" panose="02020603050405020304" pitchFamily="18" charset="0"/>
              </a:rPr>
              <a:t>an accuracy of 99.96%.</a:t>
            </a:r>
            <a:endParaRPr lang="en-IN" sz="1500" dirty="0">
              <a:effectLst/>
              <a:latin typeface="Times New Roman" panose="02020603050405020304" pitchFamily="18" charset="0"/>
              <a:ea typeface="Times New Roman" panose="02020603050405020304" pitchFamily="18" charset="0"/>
            </a:endParaRPr>
          </a:p>
          <a:p>
            <a:endParaRPr lang="en-US" sz="1800" dirty="0">
              <a:solidFill>
                <a:schemeClr val="accent4">
                  <a:lumMod val="10000"/>
                </a:schemeClr>
              </a:solidFill>
            </a:endParaRPr>
          </a:p>
          <a:p>
            <a:endParaRPr lang="en-US" sz="1800" dirty="0">
              <a:solidFill>
                <a:schemeClr val="accent4">
                  <a:lumMod val="10000"/>
                </a:schemeClr>
              </a:solidFill>
            </a:endParaRPr>
          </a:p>
          <a:p>
            <a:endParaRPr lang="en-IN" sz="1800" dirty="0">
              <a:solidFill>
                <a:schemeClr val="accent4">
                  <a:lumMod val="10000"/>
                </a:schemeClr>
              </a:solidFill>
            </a:endParaRPr>
          </a:p>
        </p:txBody>
      </p:sp>
    </p:spTree>
    <p:extLst>
      <p:ext uri="{BB962C8B-B14F-4D97-AF65-F5344CB8AC3E}">
        <p14:creationId xmlns:p14="http://schemas.microsoft.com/office/powerpoint/2010/main" val="1961201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5418"/>
            <a:ext cx="9144000" cy="4743782"/>
          </a:xfrm>
        </p:spPr>
        <p:txBody>
          <a:bodyPr/>
          <a:lstStyle/>
          <a:p>
            <a:pPr algn="ct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4000" i="1" dirty="0">
              <a:effectLst>
                <a:outerShdw blurRad="38100" dist="38100" dir="2700000" algn="tl">
                  <a:srgbClr val="000000">
                    <a:alpha val="43137"/>
                  </a:srgbClr>
                </a:outerShdw>
              </a:effectLst>
            </a:endParaRPr>
          </a:p>
        </p:txBody>
      </p:sp>
      <p:pic>
        <p:nvPicPr>
          <p:cNvPr id="3" name="Picture 2" descr="Diagram&#10;&#10;Description automatically generated">
            <a:extLst>
              <a:ext uri="{FF2B5EF4-FFF2-40B4-BE49-F238E27FC236}">
                <a16:creationId xmlns:a16="http://schemas.microsoft.com/office/drawing/2014/main" id="{7F179082-FA17-EC18-0F08-9B7012AC87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0011" y="379926"/>
            <a:ext cx="5930721" cy="3895859"/>
          </a:xfrm>
          <a:prstGeom prst="rect">
            <a:avLst/>
          </a:prstGeom>
          <a:noFill/>
          <a:ln>
            <a:noFill/>
          </a:ln>
        </p:spPr>
      </p:pic>
      <p:sp>
        <p:nvSpPr>
          <p:cNvPr id="6" name="TextBox 5">
            <a:extLst>
              <a:ext uri="{FF2B5EF4-FFF2-40B4-BE49-F238E27FC236}">
                <a16:creationId xmlns:a16="http://schemas.microsoft.com/office/drawing/2014/main" id="{0ECEC79D-CFD8-21F2-5699-6EB06C28C85B}"/>
              </a:ext>
            </a:extLst>
          </p:cNvPr>
          <p:cNvSpPr txBox="1"/>
          <p:nvPr/>
        </p:nvSpPr>
        <p:spPr>
          <a:xfrm>
            <a:off x="3258354" y="4275785"/>
            <a:ext cx="2814034" cy="307777"/>
          </a:xfrm>
          <a:prstGeom prst="rect">
            <a:avLst/>
          </a:prstGeom>
          <a:noFill/>
        </p:spPr>
        <p:txBody>
          <a:bodyPr wrap="square">
            <a:spAutoFit/>
          </a:bodyPr>
          <a:lstStyle/>
          <a:p>
            <a:pPr algn="just"/>
            <a:r>
              <a:rPr lang="en-IN" sz="1400" b="1" u="sng"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Fig 2 (system working flow graph)</a:t>
            </a:r>
            <a:endParaRPr lang="en-IN" sz="105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139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103013-98D5-A559-5C43-C0AF82E65DD7}"/>
              </a:ext>
            </a:extLst>
          </p:cNvPr>
          <p:cNvSpPr txBox="1"/>
          <p:nvPr/>
        </p:nvSpPr>
        <p:spPr>
          <a:xfrm>
            <a:off x="502276" y="294034"/>
            <a:ext cx="8094372" cy="3539430"/>
          </a:xfrm>
          <a:prstGeom prst="rect">
            <a:avLst/>
          </a:prstGeom>
          <a:noFill/>
        </p:spPr>
        <p:txBody>
          <a:bodyPr wrap="square">
            <a:spAutoFit/>
          </a:bodyPr>
          <a:lstStyle/>
          <a:p>
            <a:pPr algn="just"/>
            <a:r>
              <a:rPr lang="en-IN" sz="1500" b="1" u="sng" dirty="0">
                <a:solidFill>
                  <a:srgbClr val="000000"/>
                </a:solidFill>
                <a:effectLst/>
                <a:latin typeface="Times New Roman" panose="02020603050405020304" pitchFamily="18" charset="0"/>
                <a:ea typeface="Times New Roman" panose="02020603050405020304" pitchFamily="18" charset="0"/>
              </a:rPr>
              <a:t>NEURAL NETWORK ALGORITHMS</a:t>
            </a:r>
            <a:endParaRPr lang="en-IN" sz="1500" dirty="0">
              <a:effectLst/>
              <a:latin typeface="Times New Roman" panose="02020603050405020304" pitchFamily="18" charset="0"/>
              <a:ea typeface="Times New Roman" panose="02020603050405020304" pitchFamily="18" charset="0"/>
            </a:endParaRPr>
          </a:p>
          <a:p>
            <a:pPr algn="just"/>
            <a:r>
              <a:rPr lang="en-IN" sz="1500" dirty="0">
                <a:effectLst/>
                <a:latin typeface="Times New Roman" panose="02020603050405020304" pitchFamily="18" charset="0"/>
                <a:ea typeface="Times New Roman" panose="02020603050405020304" pitchFamily="18" charset="0"/>
              </a:rPr>
              <a:t> </a:t>
            </a:r>
          </a:p>
          <a:p>
            <a:pPr algn="just">
              <a:lnSpc>
                <a:spcPct val="150000"/>
              </a:lnSpc>
            </a:pPr>
            <a:r>
              <a:rPr lang="en-IN" sz="1500" dirty="0">
                <a:solidFill>
                  <a:srgbClr val="000000"/>
                </a:solidFill>
                <a:effectLst/>
                <a:latin typeface="Times New Roman" panose="02020603050405020304" pitchFamily="18" charset="0"/>
                <a:ea typeface="Times New Roman" panose="02020603050405020304" pitchFamily="18" charset="0"/>
              </a:rPr>
              <a:t>As we know, a neural network is made up of several interconnected computational units. Within the neural network, a basic computational unit performing specific computation or processing is called a Neuron. Neuron is mainly a node through which data computation is carried out. They receive input signals from any one the layers and it sends out the output signal to the subsequent layers.</a:t>
            </a:r>
            <a:endParaRPr lang="en-IN" sz="1500" dirty="0">
              <a:effectLst/>
              <a:latin typeface="Times New Roman" panose="02020603050405020304" pitchFamily="18" charset="0"/>
              <a:ea typeface="Times New Roman" panose="02020603050405020304" pitchFamily="18" charset="0"/>
            </a:endParaRPr>
          </a:p>
          <a:p>
            <a:r>
              <a:rPr lang="en-US" sz="15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Learning Process of Neural Networks - Learning Process of a Neural Network is divided into two phases - Forward Propagation and Back Propagation. Forward Propagation involves propagation or transferring of information from the input layer to the output layer. This whole one cycle of passing data from input layer to output layer is called Forward Propagation. Whereas, the propagation of information from output layer to the input layer is called Back Propagation. The output from the output layer is computed further to calculate the possible loss. </a:t>
            </a:r>
            <a:r>
              <a:rPr lang="en-IN" sz="1500" b="1" dirty="0">
                <a:solidFill>
                  <a:schemeClr val="accent6">
                    <a:lumMod val="50000"/>
                  </a:schemeClr>
                </a:solidFill>
                <a:effectLst/>
                <a:latin typeface="Roboto Slab" panose="020B0604020202020204" charset="0"/>
                <a:ea typeface="Roboto Slab" panose="020B0604020202020204" charset="0"/>
                <a:cs typeface="Times New Roman" panose="02020603050405020304" pitchFamily="18" charset="0"/>
              </a:rPr>
              <a:t> </a:t>
            </a:r>
            <a:br>
              <a:rPr lang="en-IN" sz="1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2301620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71500" y="557212"/>
            <a:ext cx="8272464" cy="4300537"/>
          </a:xfrm>
        </p:spPr>
        <p:txBody>
          <a:bodyPr/>
          <a:lstStyle/>
          <a:p>
            <a:pPr algn="just">
              <a:lnSpc>
                <a:spcPct val="150000"/>
              </a:lnSpc>
            </a:pPr>
            <a:r>
              <a:rPr lang="en-IN" sz="1500" dirty="0">
                <a:solidFill>
                  <a:srgbClr val="000000"/>
                </a:solidFill>
                <a:effectLst/>
                <a:latin typeface="Times New Roman" panose="02020603050405020304" pitchFamily="18" charset="0"/>
                <a:ea typeface="Times New Roman" panose="02020603050405020304" pitchFamily="18" charset="0"/>
              </a:rPr>
              <a:t>         After we quantity or obtain loss/cost/error, our next step is to use an Optimizer. The obtained loss is </a:t>
            </a:r>
            <a:r>
              <a:rPr lang="en-IN" sz="1500" dirty="0" err="1">
                <a:solidFill>
                  <a:srgbClr val="000000"/>
                </a:solidFill>
                <a:effectLst/>
                <a:latin typeface="Times New Roman" panose="02020603050405020304" pitchFamily="18" charset="0"/>
                <a:ea typeface="Times New Roman" panose="02020603050405020304" pitchFamily="18" charset="0"/>
              </a:rPr>
              <a:t>analyzed</a:t>
            </a:r>
            <a:r>
              <a:rPr lang="en-IN" sz="1500" dirty="0">
                <a:solidFill>
                  <a:srgbClr val="000000"/>
                </a:solidFill>
                <a:effectLst/>
                <a:latin typeface="Times New Roman" panose="02020603050405020304" pitchFamily="18" charset="0"/>
                <a:ea typeface="Times New Roman" panose="02020603050405020304" pitchFamily="18" charset="0"/>
              </a:rPr>
              <a:t> and a suitable Optimizer is used to optimize the values of weights (w) and biases (b). Optimizers perform ’Back Propagation’ where the model learns. This whole process is repeated until the model delivers best optimized results.</a:t>
            </a:r>
            <a:endParaRPr lang="en-IN" sz="1500" dirty="0">
              <a:effectLst/>
              <a:latin typeface="Times New Roman" panose="02020603050405020304" pitchFamily="18" charset="0"/>
              <a:ea typeface="Times New Roman" panose="02020603050405020304" pitchFamily="18" charset="0"/>
            </a:endParaRPr>
          </a:p>
          <a:p>
            <a:pPr algn="just">
              <a:lnSpc>
                <a:spcPct val="150000"/>
              </a:lnSpc>
            </a:pPr>
            <a:r>
              <a:rPr lang="en-IN" sz="1500" dirty="0">
                <a:solidFill>
                  <a:srgbClr val="000000"/>
                </a:solidFill>
                <a:effectLst/>
                <a:latin typeface="Times New Roman" panose="02020603050405020304" pitchFamily="18" charset="0"/>
                <a:ea typeface="Times New Roman" panose="02020603050405020304" pitchFamily="18" charset="0"/>
              </a:rPr>
              <a:t>        There are mainly 3 types of layers for Neural Network based Deep Learning models - Input Layer, Hidden Layer and Output layer where the Input Layer is provided with raw input data or external data and the output from the Input Layer is fed to the Hidden Layer for further processing and finally the processed data is then given to the Output Layer which gives us the final output/prediction. Neural Networks consist many hidden layers and they can get vast in structure whereas Shallow Networks tend to have less number of layers which makes them less complex as they require more up-front knowledge of optimal features/characteristics.</a:t>
            </a:r>
            <a:endParaRPr lang="en-IN" sz="1500" dirty="0">
              <a:effectLst/>
              <a:latin typeface="Times New Roman" panose="02020603050405020304" pitchFamily="18" charset="0"/>
              <a:ea typeface="Times New Roman" panose="02020603050405020304" pitchFamily="18" charset="0"/>
            </a:endParaRPr>
          </a:p>
          <a:p>
            <a:pPr marL="38100" indent="0"/>
            <a:endParaRPr lang="en-GB"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0532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08818" y="514412"/>
            <a:ext cx="8385151" cy="4514788"/>
          </a:xfrm>
        </p:spPr>
        <p:txBody>
          <a:bodyPr/>
          <a:lstStyle/>
          <a:p>
            <a:endParaRPr lang="en-IN" sz="1800" dirty="0">
              <a:solidFill>
                <a:schemeClr val="accent4">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solidFill>
                  <a:schemeClr val="accent4">
                    <a:lumMod val="10000"/>
                  </a:schemeClr>
                </a:solidFill>
                <a:latin typeface="Calibri" panose="020F0502020204030204" pitchFamily="34" charset="0"/>
                <a:ea typeface="Calibri" panose="020F0502020204030204" pitchFamily="34" charset="0"/>
                <a:cs typeface="Times New Roman" panose="02020603050405020304" pitchFamily="18" charset="0"/>
              </a:rPr>
              <a:t> </a:t>
            </a:r>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endParaRPr lang="en-IN" sz="1800" dirty="0">
              <a:solidFill>
                <a:schemeClr val="accent4">
                  <a:lumMod val="10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08F43D9E-FBC7-717E-A31B-90AB25E8D846}"/>
              </a:ext>
            </a:extLst>
          </p:cNvPr>
          <p:cNvPicPr>
            <a:picLocks noChangeAspect="1"/>
          </p:cNvPicPr>
          <p:nvPr/>
        </p:nvPicPr>
        <p:blipFill rotWithShape="1">
          <a:blip r:embed="rId3">
            <a:extLst>
              <a:ext uri="{28A0092B-C50C-407E-A947-70E740481C1C}">
                <a14:useLocalDpi xmlns:a14="http://schemas.microsoft.com/office/drawing/2010/main" val="0"/>
              </a:ext>
            </a:extLst>
          </a:blip>
          <a:srcRect r="1780" b="13808"/>
          <a:stretch/>
        </p:blipFill>
        <p:spPr bwMode="auto">
          <a:xfrm>
            <a:off x="1964028" y="-139581"/>
            <a:ext cx="5066924" cy="3006412"/>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1AB7213A-ADAE-06B0-8609-28D3706EC853}"/>
              </a:ext>
            </a:extLst>
          </p:cNvPr>
          <p:cNvSpPr txBox="1"/>
          <p:nvPr/>
        </p:nvSpPr>
        <p:spPr>
          <a:xfrm>
            <a:off x="1023212" y="3520824"/>
            <a:ext cx="6948556" cy="1246495"/>
          </a:xfrm>
          <a:prstGeom prst="rect">
            <a:avLst/>
          </a:prstGeom>
          <a:noFill/>
        </p:spPr>
        <p:txBody>
          <a:bodyPr wrap="square">
            <a:spAutoFit/>
          </a:bodyPr>
          <a:lstStyle/>
          <a:p>
            <a:pPr algn="just"/>
            <a:r>
              <a:rPr lang="en-IN" sz="1500" dirty="0">
                <a:solidFill>
                  <a:srgbClr val="000000"/>
                </a:solidFill>
                <a:effectLst/>
                <a:latin typeface="Times New Roman" panose="02020603050405020304" pitchFamily="18" charset="0"/>
                <a:ea typeface="Times New Roman" panose="02020603050405020304" pitchFamily="18" charset="0"/>
              </a:rPr>
              <a:t>There are several types of neural networks, some of the most commonly used are - Convolutional Neural Networks (CNN), Recurrent Neural Networks (RNN) and Artificial Neural Networks (ANN). For our system it was very essential to understand all the above-mentioned neural networks and get a better understanding of various neural network models</a:t>
            </a:r>
            <a:endParaRPr lang="en-IN" sz="15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60FF2499-3607-093B-BD4A-82535698DF1A}"/>
              </a:ext>
            </a:extLst>
          </p:cNvPr>
          <p:cNvSpPr txBox="1"/>
          <p:nvPr/>
        </p:nvSpPr>
        <p:spPr>
          <a:xfrm>
            <a:off x="2415393" y="2866831"/>
            <a:ext cx="4572000" cy="307777"/>
          </a:xfrm>
          <a:prstGeom prst="rect">
            <a:avLst/>
          </a:prstGeom>
          <a:noFill/>
        </p:spPr>
        <p:txBody>
          <a:bodyPr wrap="square">
            <a:spAutoFit/>
          </a:bodyPr>
          <a:lstStyle/>
          <a:p>
            <a:pPr algn="just"/>
            <a:r>
              <a:rPr lang="en-IN" sz="1400" b="1" u="sng" dirty="0">
                <a:solidFill>
                  <a:srgbClr val="000000"/>
                </a:solidFill>
                <a:effectLst/>
                <a:latin typeface="Times New Roman" panose="02020603050405020304" pitchFamily="18" charset="0"/>
                <a:ea typeface="Times New Roman" panose="02020603050405020304" pitchFamily="18" charset="0"/>
              </a:rPr>
              <a:t>Fig 3 Learning process of neural network</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44599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56078D-4BF0-3757-8CB3-051424B4104D}"/>
              </a:ext>
            </a:extLst>
          </p:cNvPr>
          <p:cNvSpPr txBox="1"/>
          <p:nvPr/>
        </p:nvSpPr>
        <p:spPr>
          <a:xfrm>
            <a:off x="695458" y="148201"/>
            <a:ext cx="7868992" cy="2139047"/>
          </a:xfrm>
          <a:prstGeom prst="rect">
            <a:avLst/>
          </a:prstGeom>
          <a:noFill/>
        </p:spPr>
        <p:txBody>
          <a:bodyPr wrap="square">
            <a:spAutoFit/>
          </a:bodyPr>
          <a:lstStyle/>
          <a:p>
            <a:pPr algn="just"/>
            <a:r>
              <a:rPr lang="en-IN" sz="1400" b="1" u="sng" dirty="0">
                <a:solidFill>
                  <a:srgbClr val="000000"/>
                </a:solidFill>
                <a:effectLst/>
                <a:latin typeface="Times New Roman" panose="02020603050405020304" pitchFamily="18" charset="0"/>
                <a:ea typeface="Times New Roman" panose="02020603050405020304" pitchFamily="18" charset="0"/>
              </a:rPr>
              <a:t>OpenCV</a:t>
            </a:r>
            <a:endParaRPr lang="en-IN" sz="1200" dirty="0">
              <a:effectLst/>
              <a:latin typeface="Times New Roman" panose="02020603050405020304" pitchFamily="18" charset="0"/>
              <a:ea typeface="Times New Roman" panose="02020603050405020304" pitchFamily="18" charset="0"/>
            </a:endParaRPr>
          </a:p>
          <a:p>
            <a:pPr algn="just"/>
            <a:r>
              <a:rPr lang="en-IN" sz="140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algn="just"/>
            <a:r>
              <a:rPr lang="en-IN" sz="1500" dirty="0">
                <a:solidFill>
                  <a:srgbClr val="000000"/>
                </a:solidFill>
                <a:effectLst/>
                <a:latin typeface="Times New Roman" panose="02020603050405020304" pitchFamily="18" charset="0"/>
                <a:ea typeface="Times New Roman" panose="02020603050405020304" pitchFamily="18" charset="0"/>
              </a:rPr>
              <a:t>OpenCV is an open-source computer source library available in python encoding to encrypt the visual skills of our smart pc. OpenCV was expected for computational capability and having a high focus on ongoing picture location and distinguishing proof. OpenCV is coded with streamlined C and can take work with multicore processors. If we need progressively programmed improvement utilizing Intel models [Intel]. These comprise of low-level schedules in different algorithmic regions which are streamlined. OpenCV therefore uses the IPP library, at runtime if that library is introduced.</a:t>
            </a:r>
            <a:endParaRPr lang="en-IN" sz="15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A3378FFA-9A8E-AEB9-C3A3-6239041AEE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2622" y="2287248"/>
            <a:ext cx="3895725" cy="2224866"/>
          </a:xfrm>
          <a:prstGeom prst="rect">
            <a:avLst/>
          </a:prstGeom>
          <a:noFill/>
          <a:ln>
            <a:noFill/>
          </a:ln>
        </p:spPr>
      </p:pic>
      <p:sp>
        <p:nvSpPr>
          <p:cNvPr id="6" name="TextBox 5">
            <a:extLst>
              <a:ext uri="{FF2B5EF4-FFF2-40B4-BE49-F238E27FC236}">
                <a16:creationId xmlns:a16="http://schemas.microsoft.com/office/drawing/2014/main" id="{13BE3BB8-5FFB-87CD-F68D-4CEF7CF2E9D7}"/>
              </a:ext>
            </a:extLst>
          </p:cNvPr>
          <p:cNvSpPr txBox="1"/>
          <p:nvPr/>
        </p:nvSpPr>
        <p:spPr>
          <a:xfrm>
            <a:off x="1300765" y="4589387"/>
            <a:ext cx="7263685" cy="276999"/>
          </a:xfrm>
          <a:prstGeom prst="rect">
            <a:avLst/>
          </a:prstGeom>
          <a:noFill/>
        </p:spPr>
        <p:txBody>
          <a:bodyPr wrap="square">
            <a:spAutoFit/>
          </a:bodyPr>
          <a:lstStyle/>
          <a:p>
            <a:pPr>
              <a:spcAft>
                <a:spcPts val="1400"/>
              </a:spcAft>
            </a:pPr>
            <a:r>
              <a:rPr lang="en-IN" sz="1200" dirty="0">
                <a:solidFill>
                  <a:srgbClr val="000000"/>
                </a:solidFill>
                <a:effectLst/>
                <a:latin typeface="Times New Roman" panose="02020603050405020304" pitchFamily="18" charset="0"/>
                <a:ea typeface="Times New Roman" panose="02020603050405020304" pitchFamily="18" charset="0"/>
              </a:rPr>
              <a:t>                     </a:t>
            </a:r>
            <a:r>
              <a:rPr lang="en-IN" sz="1200" b="1" dirty="0">
                <a:solidFill>
                  <a:srgbClr val="000000"/>
                </a:solidFill>
                <a:effectLst/>
                <a:latin typeface="Times New Roman" panose="02020603050405020304" pitchFamily="18" charset="0"/>
                <a:ea typeface="Times New Roman" panose="02020603050405020304" pitchFamily="18" charset="0"/>
              </a:rPr>
              <a:t>Fig. 4 : This shows how the system would work  and look in real world</a:t>
            </a:r>
            <a:endParaRPr lang="en-IN"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33378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C2A104F-5978-E81E-990D-57E019AB7371}"/>
              </a:ext>
            </a:extLst>
          </p:cNvPr>
          <p:cNvSpPr>
            <a:spLocks noGrp="1"/>
          </p:cNvSpPr>
          <p:nvPr>
            <p:ph type="subTitle" idx="1"/>
          </p:nvPr>
        </p:nvSpPr>
        <p:spPr>
          <a:xfrm>
            <a:off x="528034" y="199622"/>
            <a:ext cx="7811036" cy="6123903"/>
          </a:xfrm>
        </p:spPr>
        <p:txBody>
          <a:bodyPr/>
          <a:lstStyle/>
          <a:p>
            <a:pPr algn="just">
              <a:lnSpc>
                <a:spcPct val="150000"/>
              </a:lnSpc>
            </a:pPr>
            <a:r>
              <a:rPr lang="en-US" sz="1500" b="1"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500" b="1" u="sng"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System Architecture: </a:t>
            </a:r>
            <a:endParaRPr lang="en-IN" sz="15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algn="just"/>
            <a:r>
              <a:rPr lang="en-US" sz="15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When the driver is driving, the driver's face is taken by camera and is converted into video streaming. e application then analyzes video to detect drowsiness and fatigue and also checks the level of drowsiness. At this stage, the key areas to consider for analysis are: Driver's face tracking, driver's fatigue status, and recognition of important facial regions based on blindfolds and yawn. Finally, when drowsiness appears, a voice warning is given.</a:t>
            </a:r>
            <a:endParaRPr lang="en-IN" sz="15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20F07B44-4E7D-9414-8B02-69163A838E1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3577" y="1764406"/>
            <a:ext cx="3239037" cy="3239037"/>
          </a:xfrm>
          <a:prstGeom prst="rect">
            <a:avLst/>
          </a:prstGeom>
          <a:noFill/>
          <a:ln>
            <a:noFill/>
          </a:ln>
        </p:spPr>
      </p:pic>
    </p:spTree>
    <p:extLst>
      <p:ext uri="{BB962C8B-B14F-4D97-AF65-F5344CB8AC3E}">
        <p14:creationId xmlns:p14="http://schemas.microsoft.com/office/powerpoint/2010/main" val="2423177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C96F1E66-4080-76FE-C897-26439EEE2990}"/>
              </a:ext>
            </a:extLst>
          </p:cNvPr>
          <p:cNvSpPr>
            <a:spLocks noGrp="1"/>
          </p:cNvSpPr>
          <p:nvPr>
            <p:ph type="ctrTitle"/>
          </p:nvPr>
        </p:nvSpPr>
        <p:spPr>
          <a:xfrm>
            <a:off x="748800" y="198120"/>
            <a:ext cx="8017098" cy="3824489"/>
          </a:xfrm>
        </p:spPr>
        <p:txBody>
          <a:bodyPr/>
          <a:lstStyle/>
          <a:p>
            <a:r>
              <a:rPr lang="en-US" sz="1500" b="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Figure 1 shows the High-Level System Architecture integration input model and pre-processing as well phase testing. Phase 1 involves pre-processing the video</a:t>
            </a:r>
            <a:r>
              <a:rPr lang="en-US" sz="1500" b="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500" b="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human face tracking stream. Phase 2 involves extraction of important facial regions such as eyes and mouth. Stage 3 including the detection of sleep symptoms such as blindness, blinking, and yawning.</a:t>
            </a:r>
            <a:br>
              <a:rPr lang="en-US" sz="1500" b="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br>
            <a:br>
              <a:rPr lang="en-IN" sz="1500" b="0" dirty="0">
                <a:solidFill>
                  <a:schemeClr val="tx1"/>
                </a:solidFill>
                <a:effectLst/>
                <a:latin typeface="Calibri" panose="020F0502020204030204" pitchFamily="34" charset="0"/>
                <a:ea typeface="Calibri" panose="020F0502020204030204" pitchFamily="34" charset="0"/>
                <a:cs typeface="Arial" panose="020B0604020202020204" pitchFamily="34" charset="0"/>
              </a:rPr>
            </a:br>
            <a:r>
              <a:rPr lang="en-US" sz="1500" u="sng"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Detailed</a:t>
            </a:r>
            <a:r>
              <a:rPr lang="en-US" sz="1800" b="1" u="sng" dirty="0">
                <a:effectLst/>
                <a:latin typeface="Times New Roman" panose="02020603050405020304" pitchFamily="18" charset="0"/>
                <a:ea typeface="Calibri" panose="020F0502020204030204" pitchFamily="34" charset="0"/>
                <a:cs typeface="Arial" panose="020B0604020202020204" pitchFamily="34" charset="0"/>
              </a:rPr>
              <a:t> </a:t>
            </a:r>
            <a:r>
              <a:rPr lang="en-US" sz="1500" u="sng"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Design</a:t>
            </a:r>
            <a:br>
              <a:rPr lang="en-IN" sz="1500" b="0" dirty="0">
                <a:solidFill>
                  <a:schemeClr val="tx1"/>
                </a:solidFill>
                <a:latin typeface="Calibri" panose="020F0502020204030204" pitchFamily="34" charset="0"/>
                <a:ea typeface="Calibri" panose="020F0502020204030204" pitchFamily="34" charset="0"/>
                <a:cs typeface="Arial" panose="020B0604020202020204" pitchFamily="34" charset="0"/>
              </a:rPr>
            </a:br>
            <a:r>
              <a:rPr lang="en-US" sz="1500" b="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The system is designed in such a way that the driver's face and mouth are constantly monitored and if the pre-defined alert levels are considered erroneous and dangerous, then the appropriate alarm is turned off and, appropriately, action is taken. to prevent any death. Figure 2 shows the Driver Sleep System Design and Yaw Detection System. It is evident that the camera is used to monitor the driver's face continuously and when it detects drowsiness or fatigue, the system on the dashboard generates a warning type warning to the driver</a:t>
            </a:r>
            <a:r>
              <a:rPr lang="en-US" sz="15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a:t>
            </a:r>
            <a:br>
              <a:rPr lang="en-IN" sz="1500" dirty="0">
                <a:solidFill>
                  <a:schemeClr val="tx1"/>
                </a:solidFill>
                <a:effectLst/>
                <a:latin typeface="Calibri" panose="020F0502020204030204" pitchFamily="34" charset="0"/>
                <a:ea typeface="Calibri" panose="020F0502020204030204" pitchFamily="34" charset="0"/>
                <a:cs typeface="Arial" panose="020B0604020202020204" pitchFamily="34" charset="0"/>
              </a:rPr>
            </a:br>
            <a:r>
              <a:rPr lang="en-US" sz="15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br>
              <a:rPr lang="en-IN" sz="1800" dirty="0">
                <a:effectLst/>
                <a:latin typeface="Calibri" panose="020F0502020204030204" pitchFamily="34" charset="0"/>
                <a:ea typeface="Calibri" panose="020F0502020204030204" pitchFamily="34" charset="0"/>
                <a:cs typeface="Arial" panose="020B0604020202020204" pitchFamily="34" charset="0"/>
              </a:rPr>
            </a:br>
            <a:br>
              <a:rPr lang="en-IN" sz="1800" dirty="0">
                <a:effectLst/>
                <a:latin typeface="Calibri" panose="020F0502020204030204" pitchFamily="34" charset="0"/>
                <a:ea typeface="Calibri" panose="020F0502020204030204" pitchFamily="34" charset="0"/>
                <a:cs typeface="Arial" panose="020B0604020202020204" pitchFamily="34" charset="0"/>
              </a:rPr>
            </a:br>
            <a:endParaRPr lang="en-IN" sz="1500" dirty="0"/>
          </a:p>
        </p:txBody>
      </p:sp>
    </p:spTree>
    <p:extLst>
      <p:ext uri="{BB962C8B-B14F-4D97-AF65-F5344CB8AC3E}">
        <p14:creationId xmlns:p14="http://schemas.microsoft.com/office/powerpoint/2010/main" val="4003788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D5D6AF-DB54-93AC-6D4D-64BF7E8363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35555" y="281940"/>
            <a:ext cx="3966210" cy="3337560"/>
          </a:xfrm>
          <a:prstGeom prst="rect">
            <a:avLst/>
          </a:prstGeom>
          <a:noFill/>
          <a:ln>
            <a:noFill/>
          </a:ln>
        </p:spPr>
      </p:pic>
      <p:sp>
        <p:nvSpPr>
          <p:cNvPr id="6" name="TextBox 5">
            <a:extLst>
              <a:ext uri="{FF2B5EF4-FFF2-40B4-BE49-F238E27FC236}">
                <a16:creationId xmlns:a16="http://schemas.microsoft.com/office/drawing/2014/main" id="{46D9B13B-A27F-242E-983A-53B968D1426D}"/>
              </a:ext>
            </a:extLst>
          </p:cNvPr>
          <p:cNvSpPr txBox="1"/>
          <p:nvPr/>
        </p:nvSpPr>
        <p:spPr>
          <a:xfrm>
            <a:off x="2406015" y="3713262"/>
            <a:ext cx="4572000" cy="307777"/>
          </a:xfrm>
          <a:prstGeom prst="rect">
            <a:avLst/>
          </a:prstGeom>
          <a:noFill/>
        </p:spPr>
        <p:txBody>
          <a:bodyPr wrap="square">
            <a:spAutoFit/>
          </a:bodyPr>
          <a:lstStyle/>
          <a:p>
            <a:pPr algn="ctr"/>
            <a:r>
              <a:rPr lang="en-US" sz="1400" b="1" dirty="0">
                <a:effectLst/>
                <a:latin typeface="Calibri" panose="020F0502020204030204" pitchFamily="34" charset="0"/>
                <a:ea typeface="Calibri" panose="020F0502020204030204" pitchFamily="34" charset="0"/>
                <a:cs typeface="Arial" panose="020B0604020202020204" pitchFamily="34" charset="0"/>
              </a:rPr>
              <a:t>(Fig.4. System Design)</a:t>
            </a:r>
            <a:endParaRPr lang="en-IN" sz="1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41201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2213314" y="90440"/>
            <a:ext cx="4489446"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b="1" dirty="0">
                <a:effectLst>
                  <a:outerShdw blurRad="38100" dist="38100" dir="2700000" algn="tl">
                    <a:srgbClr val="000000">
                      <a:alpha val="43137"/>
                    </a:srgbClr>
                  </a:outerShdw>
                </a:effectLst>
              </a:rPr>
              <a:t>FUTURE SCOPE</a:t>
            </a:r>
            <a:endParaRPr sz="4000" b="1" dirty="0">
              <a:effectLst>
                <a:outerShdw blurRad="38100" dist="38100" dir="2700000" algn="tl">
                  <a:srgbClr val="000000">
                    <a:alpha val="43137"/>
                  </a:srgbClr>
                </a:outerShdw>
              </a:effectLst>
            </a:endParaRPr>
          </a:p>
        </p:txBody>
      </p:sp>
      <p:sp>
        <p:nvSpPr>
          <p:cNvPr id="76" name="Google Shape;76;p13"/>
          <p:cNvSpPr txBox="1"/>
          <p:nvPr/>
        </p:nvSpPr>
        <p:spPr>
          <a:xfrm>
            <a:off x="792480" y="793040"/>
            <a:ext cx="7444740" cy="4063261"/>
          </a:xfrm>
          <a:prstGeom prst="rect">
            <a:avLst/>
          </a:prstGeom>
          <a:noFill/>
          <a:ln>
            <a:noFill/>
          </a:ln>
        </p:spPr>
        <p:txBody>
          <a:bodyPr spcFirstLastPara="1" wrap="square" lIns="91425" tIns="91425" rIns="91425" bIns="91425" anchor="t" anchorCtr="0">
            <a:noAutofit/>
          </a:bodyPr>
          <a:lstStyle/>
          <a:p>
            <a:pPr marL="3175" marR="1905" indent="456565">
              <a:spcBef>
                <a:spcPts val="1385"/>
              </a:spcBef>
            </a:pPr>
            <a:r>
              <a:rPr lang="en-IN" sz="1500" dirty="0">
                <a:solidFill>
                  <a:schemeClr val="tx1"/>
                </a:solidFill>
                <a:effectLst/>
                <a:latin typeface="Times New Roman" panose="02020603050405020304" pitchFamily="18" charset="0"/>
                <a:ea typeface="Times New Roman" panose="02020603050405020304" pitchFamily="18" charset="0"/>
              </a:rPr>
              <a:t>This system can be further utilized and employed to alert/notify the driver during the     night, which happens to be the prime time for the drivers to feel sleepy or fall asleep. A night vision camera can be employed for this purpose to deliver accurate results. </a:t>
            </a:r>
            <a:endParaRPr lang="en-IN" sz="1500" dirty="0">
              <a:solidFill>
                <a:schemeClr val="tx1"/>
              </a:solidFill>
              <a:latin typeface="Times New Roman" panose="02020603050405020304" pitchFamily="18" charset="0"/>
              <a:ea typeface="Times New Roman" panose="02020603050405020304" pitchFamily="18" charset="0"/>
            </a:endParaRPr>
          </a:p>
          <a:p>
            <a:pPr marL="3175" marR="1905" indent="456565">
              <a:spcBef>
                <a:spcPts val="1385"/>
              </a:spcBef>
            </a:pPr>
            <a:r>
              <a:rPr lang="en-IN" sz="1500" dirty="0">
                <a:solidFill>
                  <a:schemeClr val="tx1"/>
                </a:solidFill>
                <a:effectLst/>
                <a:latin typeface="Times New Roman" panose="02020603050405020304" pitchFamily="18" charset="0"/>
                <a:ea typeface="Times New Roman" panose="02020603050405020304" pitchFamily="18" charset="0"/>
              </a:rPr>
              <a:t>Furthermore, a video dataset or live videos could be used as input to our model which would further divide the acquired video into a stream of images for further CNN processing and classification into any one of the categories or defined classes, making our model more reliable and dependable. Video Dataset can be created by the programmer or the team members and can be later used for training purposes to provide better optimized results. </a:t>
            </a:r>
          </a:p>
          <a:p>
            <a:pPr marL="342900" lvl="0" indent="-342900" algn="l" rtl="0">
              <a:spcBef>
                <a:spcPts val="600"/>
              </a:spcBef>
              <a:spcAft>
                <a:spcPts val="0"/>
              </a:spcAft>
              <a:buFont typeface="+mj-lt"/>
              <a:buAutoNum type="arabicPeriod"/>
            </a:pPr>
            <a:endParaRPr lang="en-US" sz="1800" dirty="0">
              <a:solidFill>
                <a:srgbClr val="263238"/>
              </a:solidFill>
              <a:latin typeface="Times New Roman" panose="02020603050405020304" pitchFamily="18" charset="0"/>
              <a:ea typeface="Source Sans Pro"/>
              <a:cs typeface="Times New Roman" panose="02020603050405020304" pitchFamily="18" charset="0"/>
              <a:sym typeface="Source Sans Pro"/>
            </a:endParaRPr>
          </a:p>
          <a:p>
            <a:pPr marL="342900" lvl="0" indent="-342900" algn="l" rtl="0">
              <a:spcBef>
                <a:spcPts val="600"/>
              </a:spcBef>
              <a:spcAft>
                <a:spcPts val="0"/>
              </a:spcAft>
              <a:buFont typeface="+mj-lt"/>
              <a:buAutoNum type="arabicPeriod"/>
            </a:pPr>
            <a:endParaRPr sz="1800" dirty="0">
              <a:solidFill>
                <a:srgbClr val="263238"/>
              </a:solidFill>
              <a:latin typeface="Times New Roman" panose="02020603050405020304" pitchFamily="18" charset="0"/>
              <a:ea typeface="Source Sans Pro"/>
              <a:cs typeface="Times New Roman" panose="02020603050405020304" pitchFamily="18" charset="0"/>
              <a:sym typeface="Source Sans Pro"/>
            </a:endParaRPr>
          </a:p>
        </p:txBody>
      </p:sp>
      <p:sp>
        <p:nvSpPr>
          <p:cNvPr id="77" name="Google Shape;77;p13"/>
          <p:cNvSpPr txBox="1"/>
          <p:nvPr/>
        </p:nvSpPr>
        <p:spPr>
          <a:xfrm>
            <a:off x="8603789" y="4856301"/>
            <a:ext cx="1225253" cy="536123"/>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993450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547128" y="298236"/>
            <a:ext cx="7689086"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i="1" dirty="0">
                <a:effectLst>
                  <a:outerShdw blurRad="38100" dist="38100" dir="2700000" algn="tl">
                    <a:srgbClr val="000000">
                      <a:alpha val="43137"/>
                    </a:srgbClr>
                  </a:outerShdw>
                </a:effectLst>
              </a:rPr>
              <a:t>C</a:t>
            </a:r>
            <a:r>
              <a:rPr lang="en-IN" sz="3200" b="1" i="1" dirty="0">
                <a:effectLst>
                  <a:outerShdw blurRad="38100" dist="38100" dir="2700000" algn="tl">
                    <a:srgbClr val="000000">
                      <a:alpha val="43137"/>
                    </a:srgbClr>
                  </a:outerShdw>
                </a:effectLst>
              </a:rPr>
              <a:t>ONTENT</a:t>
            </a:r>
            <a:endParaRPr sz="3200" b="1" i="1" dirty="0">
              <a:effectLst>
                <a:outerShdw blurRad="38100" dist="38100" dir="2700000" algn="tl">
                  <a:srgbClr val="000000">
                    <a:alpha val="43137"/>
                  </a:srgbClr>
                </a:outerShdw>
              </a:effectLst>
            </a:endParaRPr>
          </a:p>
        </p:txBody>
      </p:sp>
      <p:sp>
        <p:nvSpPr>
          <p:cNvPr id="76" name="Google Shape;76;p13"/>
          <p:cNvSpPr txBox="1"/>
          <p:nvPr/>
        </p:nvSpPr>
        <p:spPr>
          <a:xfrm>
            <a:off x="661957" y="1310736"/>
            <a:ext cx="7352747" cy="2302800"/>
          </a:xfrm>
          <a:prstGeom prst="rect">
            <a:avLst/>
          </a:prstGeom>
          <a:noFill/>
          <a:ln>
            <a:noFill/>
          </a:ln>
        </p:spPr>
        <p:txBody>
          <a:bodyPr spcFirstLastPara="1" wrap="square" lIns="91425" tIns="91425" rIns="91425" bIns="91425" anchor="t" anchorCtr="0">
            <a:noAutofit/>
          </a:bodyPr>
          <a:lstStyle/>
          <a:p>
            <a:pPr marL="342900" lvl="0" indent="-342900" algn="just" rtl="0">
              <a:spcBef>
                <a:spcPts val="600"/>
              </a:spcBef>
              <a:spcAft>
                <a:spcPts val="0"/>
              </a:spcAft>
              <a:buClr>
                <a:schemeClr val="dk1"/>
              </a:buClr>
              <a:buSzPts val="1100"/>
              <a:buFont typeface="Wingdings" panose="05000000000000000000" pitchFamily="2" charset="2"/>
              <a:buChar char="Ø"/>
            </a:pPr>
            <a:r>
              <a:rPr lang="en-GB" sz="1600" b="1" dirty="0">
                <a:solidFill>
                  <a:srgbClr val="263238"/>
                </a:solidFill>
                <a:latin typeface="Source Sans Pro"/>
                <a:ea typeface="Source Sans Pro"/>
                <a:cs typeface="Source Sans Pro"/>
                <a:sym typeface="Source Sans Pro"/>
              </a:rPr>
              <a:t>ABSTRACT</a:t>
            </a:r>
          </a:p>
          <a:p>
            <a:pPr marL="342900" lvl="0" indent="-342900" algn="just" rtl="0">
              <a:spcBef>
                <a:spcPts val="600"/>
              </a:spcBef>
              <a:spcAft>
                <a:spcPts val="0"/>
              </a:spcAft>
              <a:buClr>
                <a:schemeClr val="dk1"/>
              </a:buClr>
              <a:buSzPts val="1100"/>
              <a:buFont typeface="Wingdings" panose="05000000000000000000" pitchFamily="2" charset="2"/>
              <a:buChar char="Ø"/>
            </a:pPr>
            <a:r>
              <a:rPr lang="en-GB" sz="1600" b="1" dirty="0">
                <a:solidFill>
                  <a:srgbClr val="263238"/>
                </a:solidFill>
                <a:latin typeface="Source Sans Pro"/>
                <a:ea typeface="Source Sans Pro"/>
                <a:cs typeface="Source Sans Pro"/>
                <a:sym typeface="Source Sans Pro"/>
              </a:rPr>
              <a:t> INTRODUCTION</a:t>
            </a:r>
          </a:p>
          <a:p>
            <a:pPr lvl="0" algn="just">
              <a:tabLst>
                <a:tab pos="800100" algn="l"/>
              </a:tabLst>
            </a:pPr>
            <a:r>
              <a:rPr lang="en-US" sz="1600" dirty="0">
                <a:solidFill>
                  <a:srgbClr val="263238"/>
                </a:solidFill>
                <a:latin typeface="Source Sans Pro"/>
                <a:ea typeface="Source Sans Pro"/>
                <a:cs typeface="Source Sans Pro"/>
                <a:sym typeface="Source Sans Pro"/>
              </a:rPr>
              <a:t>           </a:t>
            </a:r>
            <a:r>
              <a:rPr lang="en-US" sz="1500" b="1" dirty="0">
                <a:solidFill>
                  <a:srgbClr val="263238"/>
                </a:solidFill>
                <a:latin typeface="Source Sans Pro"/>
                <a:ea typeface="Source Sans Pro"/>
                <a:cs typeface="Source Sans Pro"/>
                <a:sym typeface="Source Sans Pro"/>
              </a:rPr>
              <a:t>-  </a:t>
            </a:r>
            <a:r>
              <a:rPr lang="en-US" sz="1500" dirty="0">
                <a:solidFill>
                  <a:srgbClr val="263238"/>
                </a:solidFill>
                <a:latin typeface="Source Sans Pro"/>
                <a:ea typeface="Source Sans Pro"/>
                <a:cs typeface="Source Sans Pro"/>
                <a:sym typeface="Source Sans Pro"/>
              </a:rPr>
              <a:t>    </a:t>
            </a:r>
            <a:r>
              <a:rPr lang="en-US" sz="1500" b="1" dirty="0">
                <a:effectLst/>
                <a:latin typeface="Times New Roman" panose="02020603050405020304" pitchFamily="18" charset="0"/>
                <a:ea typeface="Times New Roman" panose="02020603050405020304" pitchFamily="18" charset="0"/>
                <a:cs typeface="Arial" panose="020B0604020202020204" pitchFamily="34" charset="0"/>
              </a:rPr>
              <a:t>Overview and Motivation                                         </a:t>
            </a:r>
          </a:p>
          <a:p>
            <a:pPr lvl="0" algn="just">
              <a:tabLst>
                <a:tab pos="800100" algn="l"/>
              </a:tabLst>
            </a:pPr>
            <a:r>
              <a:rPr lang="en-US" sz="1500" b="1" dirty="0">
                <a:latin typeface="Times New Roman" panose="02020603050405020304" pitchFamily="18" charset="0"/>
                <a:ea typeface="Times New Roman" panose="02020603050405020304" pitchFamily="18" charset="0"/>
                <a:cs typeface="Arial" panose="020B0604020202020204" pitchFamily="34" charset="0"/>
              </a:rPr>
              <a:t>         </a:t>
            </a:r>
            <a:r>
              <a:rPr lang="en-US" sz="1500" b="1" i="1" dirty="0">
                <a:latin typeface="Times New Roman" panose="02020603050405020304" pitchFamily="18" charset="0"/>
                <a:ea typeface="Times New Roman" panose="02020603050405020304" pitchFamily="18" charset="0"/>
                <a:cs typeface="Arial" panose="020B0604020202020204" pitchFamily="34" charset="0"/>
              </a:rPr>
              <a:t> -    </a:t>
            </a:r>
            <a:r>
              <a:rPr lang="en-US" sz="1500" b="1" dirty="0">
                <a:effectLst/>
                <a:latin typeface="Times New Roman" panose="02020603050405020304" pitchFamily="18" charset="0"/>
                <a:ea typeface="Times New Roman" panose="02020603050405020304" pitchFamily="18" charset="0"/>
                <a:cs typeface="Arial" panose="020B0604020202020204" pitchFamily="34" charset="0"/>
              </a:rPr>
              <a:t>Objective                                                                    </a:t>
            </a:r>
            <a:endParaRPr lang="en-IN" sz="15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Times New Roman" panose="02020603050405020304" pitchFamily="18" charset="0"/>
                <a:ea typeface="Times New Roman" panose="02020603050405020304" pitchFamily="18" charset="0"/>
                <a:cs typeface="Arial" panose="020B0604020202020204" pitchFamily="34" charset="0"/>
              </a:rPr>
              <a:t>        -    </a:t>
            </a:r>
            <a:r>
              <a:rPr lang="en-US" sz="1500" b="1" dirty="0">
                <a:effectLst/>
                <a:latin typeface="Times New Roman" panose="02020603050405020304" pitchFamily="18" charset="0"/>
                <a:ea typeface="Times New Roman" panose="02020603050405020304" pitchFamily="18" charset="0"/>
                <a:cs typeface="Arial" panose="020B0604020202020204" pitchFamily="34" charset="0"/>
              </a:rPr>
              <a:t>Scope </a:t>
            </a:r>
            <a:endParaRPr lang="en-GB" sz="1500" b="1" i="1" dirty="0">
              <a:solidFill>
                <a:srgbClr val="263238"/>
              </a:solidFill>
              <a:latin typeface="Source Sans Pro"/>
              <a:ea typeface="Source Sans Pro"/>
              <a:cs typeface="Source Sans Pro"/>
              <a:sym typeface="Source Sans Pro"/>
            </a:endParaRPr>
          </a:p>
          <a:p>
            <a:pPr marL="342900" lvl="0" indent="-342900" algn="just" rtl="0">
              <a:spcBef>
                <a:spcPts val="600"/>
              </a:spcBef>
              <a:spcAft>
                <a:spcPts val="0"/>
              </a:spcAft>
              <a:buClr>
                <a:schemeClr val="dk1"/>
              </a:buClr>
              <a:buSzPts val="1100"/>
              <a:buFont typeface="Wingdings" panose="05000000000000000000" pitchFamily="2" charset="2"/>
              <a:buChar char="Ø"/>
            </a:pPr>
            <a:r>
              <a:rPr lang="en-GB" sz="1600" b="1" dirty="0">
                <a:solidFill>
                  <a:srgbClr val="263238"/>
                </a:solidFill>
                <a:latin typeface="Source Sans Pro"/>
                <a:ea typeface="Source Sans Pro"/>
                <a:cs typeface="Source Sans Pro"/>
                <a:sym typeface="Source Sans Pro"/>
              </a:rPr>
              <a:t> FUTURE SCOPE </a:t>
            </a:r>
          </a:p>
          <a:p>
            <a:pPr marL="342900" lvl="0" indent="-342900" algn="just" rtl="0">
              <a:spcBef>
                <a:spcPts val="600"/>
              </a:spcBef>
              <a:spcAft>
                <a:spcPts val="0"/>
              </a:spcAft>
              <a:buClr>
                <a:schemeClr val="dk1"/>
              </a:buClr>
              <a:buSzPts val="1100"/>
              <a:buFont typeface="Wingdings" panose="05000000000000000000" pitchFamily="2" charset="2"/>
              <a:buChar char="Ø"/>
            </a:pPr>
            <a:r>
              <a:rPr lang="en-GB" sz="1600" b="1" dirty="0">
                <a:solidFill>
                  <a:srgbClr val="263238"/>
                </a:solidFill>
                <a:latin typeface="Source Sans Pro"/>
                <a:ea typeface="Source Sans Pro"/>
                <a:cs typeface="Source Sans Pro"/>
                <a:sym typeface="Source Sans Pro"/>
              </a:rPr>
              <a:t>CONCLUSION </a:t>
            </a:r>
          </a:p>
          <a:p>
            <a:pPr marL="342900" lvl="0" indent="-342900" algn="just" rtl="0">
              <a:spcBef>
                <a:spcPts val="600"/>
              </a:spcBef>
              <a:spcAft>
                <a:spcPts val="0"/>
              </a:spcAft>
              <a:buClr>
                <a:schemeClr val="dk1"/>
              </a:buClr>
              <a:buSzPts val="1100"/>
              <a:buFont typeface="+mj-lt"/>
              <a:buAutoNum type="arabicPeriod"/>
            </a:pPr>
            <a:endParaRPr lang="en-GB" sz="1600" dirty="0">
              <a:solidFill>
                <a:srgbClr val="263238"/>
              </a:solidFill>
              <a:latin typeface="Source Sans Pro"/>
              <a:ea typeface="Source Sans Pro"/>
              <a:cs typeface="Source Sans Pro"/>
              <a:sym typeface="Source Sans Pro"/>
            </a:endParaRPr>
          </a:p>
          <a:p>
            <a:pPr marL="342900" lvl="0" indent="-342900" algn="l" rtl="0">
              <a:spcBef>
                <a:spcPts val="600"/>
              </a:spcBef>
              <a:spcAft>
                <a:spcPts val="0"/>
              </a:spcAft>
              <a:buFont typeface="+mj-lt"/>
              <a:buAutoNum type="arabicPeriod"/>
            </a:pPr>
            <a:endParaRPr sz="1600" dirty="0">
              <a:solidFill>
                <a:srgbClr val="263238"/>
              </a:solidFill>
              <a:latin typeface="Source Sans Pro"/>
              <a:ea typeface="Source Sans Pro"/>
              <a:cs typeface="Source Sans Pro"/>
              <a:sym typeface="Source Sans Pro"/>
            </a:endParaRPr>
          </a:p>
        </p:txBody>
      </p:sp>
      <p:sp>
        <p:nvSpPr>
          <p:cNvPr id="78" name="Google Shape;78;p13"/>
          <p:cNvSpPr txBox="1"/>
          <p:nvPr/>
        </p:nvSpPr>
        <p:spPr>
          <a:xfrm>
            <a:off x="3199425" y="3303636"/>
            <a:ext cx="6284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1000"/>
              </a:spcAft>
              <a:buNone/>
            </a:pPr>
            <a:endParaRPr sz="1200" dirty="0">
              <a:solidFill>
                <a:schemeClr val="accent2"/>
              </a:solidFill>
              <a:latin typeface="Source Sans Pro"/>
              <a:ea typeface="Source Sans Pro"/>
              <a:cs typeface="Source Sans Pro"/>
              <a:sym typeface="Source Sans Pro"/>
            </a:endParaRPr>
          </a:p>
        </p:txBody>
      </p:sp>
      <p:pic>
        <p:nvPicPr>
          <p:cNvPr id="5" name="Picture 4">
            <a:extLst>
              <a:ext uri="{FF2B5EF4-FFF2-40B4-BE49-F238E27FC236}">
                <a16:creationId xmlns:a16="http://schemas.microsoft.com/office/drawing/2014/main" id="{F3128930-3F5B-19B1-3DB2-CB71F55015BD}"/>
              </a:ext>
            </a:extLst>
          </p:cNvPr>
          <p:cNvPicPr>
            <a:picLocks noChangeAspect="1"/>
          </p:cNvPicPr>
          <p:nvPr/>
        </p:nvPicPr>
        <p:blipFill>
          <a:blip r:embed="rId3"/>
          <a:stretch>
            <a:fillRect/>
          </a:stretch>
        </p:blipFill>
        <p:spPr>
          <a:xfrm>
            <a:off x="7107251" y="3124289"/>
            <a:ext cx="2036749" cy="203674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60273"/>
            <a:ext cx="9144000" cy="1159800"/>
          </a:xfrm>
        </p:spPr>
        <p:txBody>
          <a:bodyPr/>
          <a:lstStyle/>
          <a:p>
            <a:pPr algn="ctr"/>
            <a:r>
              <a:rPr lang="en-GB" sz="4000" dirty="0">
                <a:effectLst>
                  <a:outerShdw blurRad="38100" dist="38100" dir="2700000" algn="tl">
                    <a:srgbClr val="000000">
                      <a:alpha val="43137"/>
                    </a:srgbClr>
                  </a:outerShdw>
                </a:effectLst>
              </a:rPr>
              <a:t>CONCLUSION</a:t>
            </a:r>
            <a:endParaRPr lang="en-IN" sz="400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548640" y="973931"/>
            <a:ext cx="7978140" cy="4079081"/>
          </a:xfrm>
        </p:spPr>
        <p:txBody>
          <a:bodyPr/>
          <a:lstStyle/>
          <a:p>
            <a:pPr marL="38100" indent="0"/>
            <a:r>
              <a:rPr lang="en-US" sz="15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The model can detect drowsiness by monitoring the eyes and mouth. Shape predictors are used to determine important facial features. The inputs provided in these methods are the landmarks of the face found in obtaining the history of the face. All of this work is designed to reduce the risk of accidents and the participation of technology in order to prevent deaths from road accidents. Future work on this paper may focus on the use of external factors to measure fatigue and drowsiness. [18] External factors may be weather conditions, vehicle conditions, sleep time and equipment data. Drowsiness of drivers is one of the main threats to road safety, and for commercial motorists, the problem is even greater. Factors contributing to this critical security crisis are 24-hour services, unforeseen environmental conditions, annual mileage, and increased workloads. One of the most important preventive measures needed to resolve this problem is to regularly monitor the driver's sleep status and provide information on their driver's status so that they can take necessary action. Currently, no adjustment can be made to zoom or camera direction during system operation. In the future, more work during the operation of the system. In the future, more work can be done to make eye contact automatically afterwards local.</a:t>
            </a:r>
            <a:endParaRPr lang="en-IN" sz="15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8100" indent="0"/>
            <a:endParaRPr lang="en-GB" sz="100" dirty="0">
              <a:solidFill>
                <a:schemeClr val="accent5">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0265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4098" name="Picture 2">
            <a:extLst>
              <a:ext uri="{FF2B5EF4-FFF2-40B4-BE49-F238E27FC236}">
                <a16:creationId xmlns:a16="http://schemas.microsoft.com/office/drawing/2014/main" id="{864C2D36-AB43-951B-846B-0DE930639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538" y="3379811"/>
            <a:ext cx="4916452" cy="1004408"/>
          </a:xfrm>
          <a:prstGeom prst="rect">
            <a:avLst/>
          </a:prstGeom>
          <a:noFill/>
          <a:extLst>
            <a:ext uri="{909E8E84-426E-40DD-AFC4-6F175D3DCCD1}">
              <a14:hiddenFill xmlns:a14="http://schemas.microsoft.com/office/drawing/2010/main">
                <a:solidFill>
                  <a:srgbClr val="FFFFFF"/>
                </a:solidFill>
              </a14:hiddenFill>
            </a:ext>
          </a:extLst>
        </p:spPr>
      </p:pic>
      <p:sp>
        <p:nvSpPr>
          <p:cNvPr id="605" name="Google Shape;605;p34"/>
          <p:cNvSpPr/>
          <p:nvPr/>
        </p:nvSpPr>
        <p:spPr>
          <a:xfrm>
            <a:off x="1144086" y="1390291"/>
            <a:ext cx="1178100" cy="117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2585555" y="1190341"/>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grpSp>
        <p:nvGrpSpPr>
          <p:cNvPr id="609" name="Google Shape;609;p34"/>
          <p:cNvGrpSpPr/>
          <p:nvPr/>
        </p:nvGrpSpPr>
        <p:grpSpPr>
          <a:xfrm rot="-5400000">
            <a:off x="6683149" y="-1938589"/>
            <a:ext cx="3522201" cy="3522201"/>
            <a:chOff x="269239" y="624399"/>
            <a:chExt cx="2386800" cy="2386800"/>
          </a:xfrm>
        </p:grpSpPr>
        <p:sp>
          <p:nvSpPr>
            <p:cNvPr id="610" name="Google Shape;610;p34"/>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34"/>
          <p:cNvSpPr/>
          <p:nvPr/>
        </p:nvSpPr>
        <p:spPr>
          <a:xfrm>
            <a:off x="7387570" y="-1234259"/>
            <a:ext cx="2113800" cy="211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053;p32">
            <a:extLst>
              <a:ext uri="{FF2B5EF4-FFF2-40B4-BE49-F238E27FC236}">
                <a16:creationId xmlns:a16="http://schemas.microsoft.com/office/drawing/2014/main" id="{43A82677-9A7D-25B2-63A1-5A5E7B62C067}"/>
              </a:ext>
            </a:extLst>
          </p:cNvPr>
          <p:cNvGrpSpPr/>
          <p:nvPr/>
        </p:nvGrpSpPr>
        <p:grpSpPr>
          <a:xfrm>
            <a:off x="1577436" y="3830183"/>
            <a:ext cx="6040351" cy="86601"/>
            <a:chOff x="1649391" y="3905499"/>
            <a:chExt cx="5924779" cy="38004"/>
          </a:xfrm>
        </p:grpSpPr>
        <p:sp>
          <p:nvSpPr>
            <p:cNvPr id="3" name="Google Shape;4054;p32">
              <a:extLst>
                <a:ext uri="{FF2B5EF4-FFF2-40B4-BE49-F238E27FC236}">
                  <a16:creationId xmlns:a16="http://schemas.microsoft.com/office/drawing/2014/main" id="{73367119-FDCC-1AEF-0898-7C8A8734BD0D}"/>
                </a:ext>
              </a:extLst>
            </p:cNvPr>
            <p:cNvSpPr/>
            <p:nvPr/>
          </p:nvSpPr>
          <p:spPr>
            <a:xfrm rot="5400000">
              <a:off x="6957237" y="3707571"/>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055;p32">
              <a:extLst>
                <a:ext uri="{FF2B5EF4-FFF2-40B4-BE49-F238E27FC236}">
                  <a16:creationId xmlns:a16="http://schemas.microsoft.com/office/drawing/2014/main" id="{FC1DDA6D-6E6E-D0B1-8BB7-86C857E65306}"/>
                </a:ext>
              </a:extLst>
            </p:cNvPr>
            <p:cNvSpPr/>
            <p:nvPr/>
          </p:nvSpPr>
          <p:spPr>
            <a:xfrm rot="-5400000" flipH="1">
              <a:off x="2304519" y="3707571"/>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056;p32">
              <a:extLst>
                <a:ext uri="{FF2B5EF4-FFF2-40B4-BE49-F238E27FC236}">
                  <a16:creationId xmlns:a16="http://schemas.microsoft.com/office/drawing/2014/main" id="{6687F146-3CD7-AA8D-E289-6E25BB214283}"/>
                </a:ext>
              </a:extLst>
            </p:cNvPr>
            <p:cNvSpPr/>
            <p:nvPr/>
          </p:nvSpPr>
          <p:spPr>
            <a:xfrm rot="-5400000" flipH="1">
              <a:off x="3528237" y="3707571"/>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57;p32">
              <a:extLst>
                <a:ext uri="{FF2B5EF4-FFF2-40B4-BE49-F238E27FC236}">
                  <a16:creationId xmlns:a16="http://schemas.microsoft.com/office/drawing/2014/main" id="{090E8DEC-8393-08A2-0A33-1F68F737BB42}"/>
                </a:ext>
              </a:extLst>
            </p:cNvPr>
            <p:cNvSpPr/>
            <p:nvPr/>
          </p:nvSpPr>
          <p:spPr>
            <a:xfrm rot="-5400000" flipH="1">
              <a:off x="1847319" y="3707571"/>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058;p32">
              <a:extLst>
                <a:ext uri="{FF2B5EF4-FFF2-40B4-BE49-F238E27FC236}">
                  <a16:creationId xmlns:a16="http://schemas.microsoft.com/office/drawing/2014/main" id="{26AC7AFD-F6C7-8F7D-0047-1DA46A1F131F}"/>
                </a:ext>
              </a:extLst>
            </p:cNvPr>
            <p:cNvSpPr/>
            <p:nvPr/>
          </p:nvSpPr>
          <p:spPr>
            <a:xfrm rot="5400000">
              <a:off x="5620262" y="3707571"/>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59;p32">
              <a:extLst>
                <a:ext uri="{FF2B5EF4-FFF2-40B4-BE49-F238E27FC236}">
                  <a16:creationId xmlns:a16="http://schemas.microsoft.com/office/drawing/2014/main" id="{0663B88B-609F-DD1C-D180-D2F11C2AB638}"/>
                </a:ext>
              </a:extLst>
            </p:cNvPr>
            <p:cNvSpPr/>
            <p:nvPr/>
          </p:nvSpPr>
          <p:spPr>
            <a:xfrm rot="5400000">
              <a:off x="7338237" y="3707571"/>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4061;p32">
            <a:extLst>
              <a:ext uri="{FF2B5EF4-FFF2-40B4-BE49-F238E27FC236}">
                <a16:creationId xmlns:a16="http://schemas.microsoft.com/office/drawing/2014/main" id="{E52E4670-9EDB-F784-3DA6-0F5CA3ED953F}"/>
              </a:ext>
            </a:extLst>
          </p:cNvPr>
          <p:cNvGrpSpPr/>
          <p:nvPr/>
        </p:nvGrpSpPr>
        <p:grpSpPr>
          <a:xfrm>
            <a:off x="7485830" y="3540900"/>
            <a:ext cx="1161291" cy="914402"/>
            <a:chOff x="7485830" y="3540900"/>
            <a:chExt cx="1161291" cy="914402"/>
          </a:xfrm>
        </p:grpSpPr>
        <p:sp>
          <p:nvSpPr>
            <p:cNvPr id="11" name="Google Shape;4062;p32">
              <a:extLst>
                <a:ext uri="{FF2B5EF4-FFF2-40B4-BE49-F238E27FC236}">
                  <a16:creationId xmlns:a16="http://schemas.microsoft.com/office/drawing/2014/main" id="{931CC202-87C2-7D3C-E4B7-364CBD4311FA}"/>
                </a:ext>
              </a:extLst>
            </p:cNvPr>
            <p:cNvSpPr/>
            <p:nvPr/>
          </p:nvSpPr>
          <p:spPr>
            <a:xfrm>
              <a:off x="7648934" y="3611901"/>
              <a:ext cx="826878" cy="827646"/>
            </a:xfrm>
            <a:custGeom>
              <a:avLst/>
              <a:gdLst/>
              <a:ahLst/>
              <a:cxnLst/>
              <a:rect l="l" t="t" r="r" b="b"/>
              <a:pathLst>
                <a:path w="3929" h="3940" extrusionOk="0">
                  <a:moveTo>
                    <a:pt x="0" y="1"/>
                  </a:moveTo>
                  <a:lnTo>
                    <a:pt x="0" y="2869"/>
                  </a:lnTo>
                  <a:lnTo>
                    <a:pt x="1585" y="2869"/>
                  </a:lnTo>
                  <a:lnTo>
                    <a:pt x="1585" y="3558"/>
                  </a:lnTo>
                  <a:lnTo>
                    <a:pt x="773" y="3558"/>
                  </a:lnTo>
                  <a:lnTo>
                    <a:pt x="773" y="3939"/>
                  </a:lnTo>
                  <a:lnTo>
                    <a:pt x="3168" y="3939"/>
                  </a:lnTo>
                  <a:lnTo>
                    <a:pt x="3168" y="3558"/>
                  </a:lnTo>
                  <a:lnTo>
                    <a:pt x="2343" y="3558"/>
                  </a:lnTo>
                  <a:lnTo>
                    <a:pt x="2343" y="2869"/>
                  </a:lnTo>
                  <a:lnTo>
                    <a:pt x="3928" y="2869"/>
                  </a:lnTo>
                  <a:lnTo>
                    <a:pt x="392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63;p32">
              <a:extLst>
                <a:ext uri="{FF2B5EF4-FFF2-40B4-BE49-F238E27FC236}">
                  <a16:creationId xmlns:a16="http://schemas.microsoft.com/office/drawing/2014/main" id="{BBB8B559-5D44-AFF8-5FD5-A0D1946352C8}"/>
                </a:ext>
              </a:extLst>
            </p:cNvPr>
            <p:cNvSpPr/>
            <p:nvPr/>
          </p:nvSpPr>
          <p:spPr>
            <a:xfrm>
              <a:off x="7633571" y="3596566"/>
              <a:ext cx="857604" cy="858736"/>
            </a:xfrm>
            <a:custGeom>
              <a:avLst/>
              <a:gdLst/>
              <a:ahLst/>
              <a:cxnLst/>
              <a:rect l="l" t="t" r="r" b="b"/>
              <a:pathLst>
                <a:path w="4075" h="4088" extrusionOk="0">
                  <a:moveTo>
                    <a:pt x="3926" y="149"/>
                  </a:moveTo>
                  <a:lnTo>
                    <a:pt x="3926" y="2869"/>
                  </a:lnTo>
                  <a:lnTo>
                    <a:pt x="2344" y="2869"/>
                  </a:lnTo>
                  <a:lnTo>
                    <a:pt x="2344" y="3704"/>
                  </a:lnTo>
                  <a:lnTo>
                    <a:pt x="3166" y="3704"/>
                  </a:lnTo>
                  <a:lnTo>
                    <a:pt x="3166" y="3940"/>
                  </a:lnTo>
                  <a:lnTo>
                    <a:pt x="921" y="3940"/>
                  </a:lnTo>
                  <a:lnTo>
                    <a:pt x="921" y="3704"/>
                  </a:lnTo>
                  <a:lnTo>
                    <a:pt x="1731" y="3704"/>
                  </a:lnTo>
                  <a:lnTo>
                    <a:pt x="1731" y="2869"/>
                  </a:lnTo>
                  <a:lnTo>
                    <a:pt x="148" y="2869"/>
                  </a:lnTo>
                  <a:lnTo>
                    <a:pt x="148" y="149"/>
                  </a:lnTo>
                  <a:close/>
                  <a:moveTo>
                    <a:pt x="1" y="1"/>
                  </a:moveTo>
                  <a:lnTo>
                    <a:pt x="1" y="3017"/>
                  </a:lnTo>
                  <a:lnTo>
                    <a:pt x="1583" y="3017"/>
                  </a:lnTo>
                  <a:lnTo>
                    <a:pt x="1583" y="3556"/>
                  </a:lnTo>
                  <a:lnTo>
                    <a:pt x="774" y="3556"/>
                  </a:lnTo>
                  <a:lnTo>
                    <a:pt x="774" y="4087"/>
                  </a:lnTo>
                  <a:lnTo>
                    <a:pt x="3314" y="4087"/>
                  </a:lnTo>
                  <a:lnTo>
                    <a:pt x="3314" y="3556"/>
                  </a:lnTo>
                  <a:lnTo>
                    <a:pt x="2491" y="3556"/>
                  </a:lnTo>
                  <a:lnTo>
                    <a:pt x="2491" y="3017"/>
                  </a:lnTo>
                  <a:lnTo>
                    <a:pt x="4074" y="3017"/>
                  </a:lnTo>
                  <a:lnTo>
                    <a:pt x="407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64;p32">
              <a:extLst>
                <a:ext uri="{FF2B5EF4-FFF2-40B4-BE49-F238E27FC236}">
                  <a16:creationId xmlns:a16="http://schemas.microsoft.com/office/drawing/2014/main" id="{D622D9A3-73DA-083A-E5DC-53A3A717C5F1}"/>
                </a:ext>
              </a:extLst>
            </p:cNvPr>
            <p:cNvSpPr/>
            <p:nvPr/>
          </p:nvSpPr>
          <p:spPr>
            <a:xfrm>
              <a:off x="7500983" y="3556234"/>
              <a:ext cx="1130775" cy="722195"/>
            </a:xfrm>
            <a:custGeom>
              <a:avLst/>
              <a:gdLst/>
              <a:ahLst/>
              <a:cxnLst/>
              <a:rect l="l" t="t" r="r" b="b"/>
              <a:pathLst>
                <a:path w="5373" h="3438" extrusionOk="0">
                  <a:moveTo>
                    <a:pt x="230" y="0"/>
                  </a:moveTo>
                  <a:cubicBezTo>
                    <a:pt x="104" y="0"/>
                    <a:pt x="1" y="103"/>
                    <a:pt x="1" y="227"/>
                  </a:cubicBezTo>
                  <a:lnTo>
                    <a:pt x="1" y="3211"/>
                  </a:lnTo>
                  <a:cubicBezTo>
                    <a:pt x="1" y="3337"/>
                    <a:pt x="104" y="3438"/>
                    <a:pt x="230" y="3438"/>
                  </a:cubicBezTo>
                  <a:lnTo>
                    <a:pt x="5143" y="3438"/>
                  </a:lnTo>
                  <a:cubicBezTo>
                    <a:pt x="5269" y="3438"/>
                    <a:pt x="5372" y="3337"/>
                    <a:pt x="5372" y="3211"/>
                  </a:cubicBezTo>
                  <a:lnTo>
                    <a:pt x="5372" y="227"/>
                  </a:lnTo>
                  <a:cubicBezTo>
                    <a:pt x="5372" y="103"/>
                    <a:pt x="5269" y="0"/>
                    <a:pt x="514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65;p32">
              <a:extLst>
                <a:ext uri="{FF2B5EF4-FFF2-40B4-BE49-F238E27FC236}">
                  <a16:creationId xmlns:a16="http://schemas.microsoft.com/office/drawing/2014/main" id="{F768567F-E9A1-0C8F-A054-8605CC02A4EE}"/>
                </a:ext>
              </a:extLst>
            </p:cNvPr>
            <p:cNvSpPr/>
            <p:nvPr/>
          </p:nvSpPr>
          <p:spPr>
            <a:xfrm>
              <a:off x="7485830" y="3540900"/>
              <a:ext cx="1161291" cy="753284"/>
            </a:xfrm>
            <a:custGeom>
              <a:avLst/>
              <a:gdLst/>
              <a:ahLst/>
              <a:cxnLst/>
              <a:rect l="l" t="t" r="r" b="b"/>
              <a:pathLst>
                <a:path w="5518" h="3586" extrusionOk="0">
                  <a:moveTo>
                    <a:pt x="5215" y="148"/>
                  </a:moveTo>
                  <a:cubicBezTo>
                    <a:pt x="5301" y="148"/>
                    <a:pt x="5369" y="217"/>
                    <a:pt x="5369" y="300"/>
                  </a:cubicBezTo>
                  <a:lnTo>
                    <a:pt x="5369" y="3284"/>
                  </a:lnTo>
                  <a:cubicBezTo>
                    <a:pt x="5369" y="3367"/>
                    <a:pt x="5301" y="3438"/>
                    <a:pt x="5215" y="3438"/>
                  </a:cubicBezTo>
                  <a:lnTo>
                    <a:pt x="302" y="3438"/>
                  </a:lnTo>
                  <a:cubicBezTo>
                    <a:pt x="216" y="3438"/>
                    <a:pt x="148" y="3369"/>
                    <a:pt x="148" y="3284"/>
                  </a:cubicBezTo>
                  <a:lnTo>
                    <a:pt x="148" y="300"/>
                  </a:lnTo>
                  <a:cubicBezTo>
                    <a:pt x="148" y="217"/>
                    <a:pt x="216" y="148"/>
                    <a:pt x="302" y="148"/>
                  </a:cubicBezTo>
                  <a:close/>
                  <a:moveTo>
                    <a:pt x="302" y="0"/>
                  </a:moveTo>
                  <a:cubicBezTo>
                    <a:pt x="135" y="0"/>
                    <a:pt x="0" y="135"/>
                    <a:pt x="0" y="300"/>
                  </a:cubicBezTo>
                  <a:lnTo>
                    <a:pt x="0" y="3284"/>
                  </a:lnTo>
                  <a:cubicBezTo>
                    <a:pt x="0" y="3451"/>
                    <a:pt x="135" y="3586"/>
                    <a:pt x="302" y="3586"/>
                  </a:cubicBezTo>
                  <a:lnTo>
                    <a:pt x="5215" y="3586"/>
                  </a:lnTo>
                  <a:cubicBezTo>
                    <a:pt x="5382" y="3586"/>
                    <a:pt x="5517" y="3451"/>
                    <a:pt x="5517" y="3284"/>
                  </a:cubicBezTo>
                  <a:lnTo>
                    <a:pt x="5517" y="300"/>
                  </a:lnTo>
                  <a:cubicBezTo>
                    <a:pt x="5517" y="135"/>
                    <a:pt x="5382" y="0"/>
                    <a:pt x="521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66;p32">
              <a:extLst>
                <a:ext uri="{FF2B5EF4-FFF2-40B4-BE49-F238E27FC236}">
                  <a16:creationId xmlns:a16="http://schemas.microsoft.com/office/drawing/2014/main" id="{307C213B-88FE-8420-B31E-48A9323BEE2E}"/>
                </a:ext>
              </a:extLst>
            </p:cNvPr>
            <p:cNvSpPr/>
            <p:nvPr/>
          </p:nvSpPr>
          <p:spPr>
            <a:xfrm>
              <a:off x="7569592" y="3629966"/>
              <a:ext cx="993558" cy="526627"/>
            </a:xfrm>
            <a:custGeom>
              <a:avLst/>
              <a:gdLst/>
              <a:ahLst/>
              <a:cxnLst/>
              <a:rect l="l" t="t" r="r" b="b"/>
              <a:pathLst>
                <a:path w="4721" h="2507" extrusionOk="0">
                  <a:moveTo>
                    <a:pt x="0" y="0"/>
                  </a:moveTo>
                  <a:lnTo>
                    <a:pt x="0" y="2506"/>
                  </a:lnTo>
                  <a:lnTo>
                    <a:pt x="4721" y="2506"/>
                  </a:lnTo>
                  <a:lnTo>
                    <a:pt x="47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67;p32">
              <a:extLst>
                <a:ext uri="{FF2B5EF4-FFF2-40B4-BE49-F238E27FC236}">
                  <a16:creationId xmlns:a16="http://schemas.microsoft.com/office/drawing/2014/main" id="{67BFE7D5-104D-FE5B-693E-EF04C98391DB}"/>
                </a:ext>
              </a:extLst>
            </p:cNvPr>
            <p:cNvSpPr/>
            <p:nvPr/>
          </p:nvSpPr>
          <p:spPr>
            <a:xfrm>
              <a:off x="7553808" y="3614631"/>
              <a:ext cx="1025126" cy="557716"/>
            </a:xfrm>
            <a:custGeom>
              <a:avLst/>
              <a:gdLst/>
              <a:ahLst/>
              <a:cxnLst/>
              <a:rect l="l" t="t" r="r" b="b"/>
              <a:pathLst>
                <a:path w="4871" h="2655" extrusionOk="0">
                  <a:moveTo>
                    <a:pt x="4723" y="148"/>
                  </a:moveTo>
                  <a:lnTo>
                    <a:pt x="4723" y="2506"/>
                  </a:lnTo>
                  <a:lnTo>
                    <a:pt x="150" y="2506"/>
                  </a:lnTo>
                  <a:lnTo>
                    <a:pt x="150" y="148"/>
                  </a:lnTo>
                  <a:close/>
                  <a:moveTo>
                    <a:pt x="0" y="1"/>
                  </a:moveTo>
                  <a:lnTo>
                    <a:pt x="0" y="2654"/>
                  </a:lnTo>
                  <a:lnTo>
                    <a:pt x="4871" y="2654"/>
                  </a:lnTo>
                  <a:lnTo>
                    <a:pt x="487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68;p32">
              <a:extLst>
                <a:ext uri="{FF2B5EF4-FFF2-40B4-BE49-F238E27FC236}">
                  <a16:creationId xmlns:a16="http://schemas.microsoft.com/office/drawing/2014/main" id="{53C73681-B925-EC20-B3C7-6911C5697D43}"/>
                </a:ext>
              </a:extLst>
            </p:cNvPr>
            <p:cNvSpPr/>
            <p:nvPr/>
          </p:nvSpPr>
          <p:spPr>
            <a:xfrm>
              <a:off x="7982507" y="3796965"/>
              <a:ext cx="168364" cy="192627"/>
            </a:xfrm>
            <a:custGeom>
              <a:avLst/>
              <a:gdLst/>
              <a:ahLst/>
              <a:cxnLst/>
              <a:rect l="l" t="t" r="r" b="b"/>
              <a:pathLst>
                <a:path w="800" h="917" extrusionOk="0">
                  <a:moveTo>
                    <a:pt x="0" y="0"/>
                  </a:moveTo>
                  <a:lnTo>
                    <a:pt x="7" y="917"/>
                  </a:lnTo>
                  <a:lnTo>
                    <a:pt x="799" y="45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69;p32">
              <a:extLst>
                <a:ext uri="{FF2B5EF4-FFF2-40B4-BE49-F238E27FC236}">
                  <a16:creationId xmlns:a16="http://schemas.microsoft.com/office/drawing/2014/main" id="{A018ED45-BD38-E307-F172-608A957791E0}"/>
                </a:ext>
              </a:extLst>
            </p:cNvPr>
            <p:cNvSpPr/>
            <p:nvPr/>
          </p:nvSpPr>
          <p:spPr>
            <a:xfrm>
              <a:off x="7966722" y="3769867"/>
              <a:ext cx="215085" cy="246823"/>
            </a:xfrm>
            <a:custGeom>
              <a:avLst/>
              <a:gdLst/>
              <a:ahLst/>
              <a:cxnLst/>
              <a:rect l="l" t="t" r="r" b="b"/>
              <a:pathLst>
                <a:path w="1022" h="1175" extrusionOk="0">
                  <a:moveTo>
                    <a:pt x="150" y="255"/>
                  </a:moveTo>
                  <a:lnTo>
                    <a:pt x="724" y="581"/>
                  </a:lnTo>
                  <a:lnTo>
                    <a:pt x="154" y="917"/>
                  </a:lnTo>
                  <a:lnTo>
                    <a:pt x="150" y="255"/>
                  </a:lnTo>
                  <a:close/>
                  <a:moveTo>
                    <a:pt x="0" y="1"/>
                  </a:moveTo>
                  <a:lnTo>
                    <a:pt x="9" y="1174"/>
                  </a:lnTo>
                  <a:lnTo>
                    <a:pt x="1022" y="579"/>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4070;p32">
            <a:extLst>
              <a:ext uri="{FF2B5EF4-FFF2-40B4-BE49-F238E27FC236}">
                <a16:creationId xmlns:a16="http://schemas.microsoft.com/office/drawing/2014/main" id="{032D5891-99B2-FAE2-8A32-FF14517AD920}"/>
              </a:ext>
            </a:extLst>
          </p:cNvPr>
          <p:cNvGrpSpPr/>
          <p:nvPr/>
        </p:nvGrpSpPr>
        <p:grpSpPr>
          <a:xfrm>
            <a:off x="534789" y="3596566"/>
            <a:ext cx="1161291" cy="914402"/>
            <a:chOff x="491013" y="3467312"/>
            <a:chExt cx="1161291" cy="914402"/>
          </a:xfrm>
        </p:grpSpPr>
        <p:sp>
          <p:nvSpPr>
            <p:cNvPr id="20" name="Google Shape;4071;p32">
              <a:extLst>
                <a:ext uri="{FF2B5EF4-FFF2-40B4-BE49-F238E27FC236}">
                  <a16:creationId xmlns:a16="http://schemas.microsoft.com/office/drawing/2014/main" id="{C18ED9D6-CA0A-2F10-47B0-81E02BD9FBAE}"/>
                </a:ext>
              </a:extLst>
            </p:cNvPr>
            <p:cNvSpPr/>
            <p:nvPr/>
          </p:nvSpPr>
          <p:spPr>
            <a:xfrm>
              <a:off x="654116" y="3538313"/>
              <a:ext cx="826878" cy="827646"/>
            </a:xfrm>
            <a:custGeom>
              <a:avLst/>
              <a:gdLst/>
              <a:ahLst/>
              <a:cxnLst/>
              <a:rect l="l" t="t" r="r" b="b"/>
              <a:pathLst>
                <a:path w="3929" h="3940" extrusionOk="0">
                  <a:moveTo>
                    <a:pt x="1" y="1"/>
                  </a:moveTo>
                  <a:lnTo>
                    <a:pt x="1" y="2869"/>
                  </a:lnTo>
                  <a:lnTo>
                    <a:pt x="1586" y="2869"/>
                  </a:lnTo>
                  <a:lnTo>
                    <a:pt x="1586" y="3558"/>
                  </a:lnTo>
                  <a:lnTo>
                    <a:pt x="774" y="3558"/>
                  </a:lnTo>
                  <a:lnTo>
                    <a:pt x="774" y="3939"/>
                  </a:lnTo>
                  <a:lnTo>
                    <a:pt x="3168" y="3939"/>
                  </a:lnTo>
                  <a:lnTo>
                    <a:pt x="3168" y="3558"/>
                  </a:lnTo>
                  <a:lnTo>
                    <a:pt x="2344" y="3558"/>
                  </a:lnTo>
                  <a:lnTo>
                    <a:pt x="2344" y="2869"/>
                  </a:lnTo>
                  <a:lnTo>
                    <a:pt x="3929" y="2869"/>
                  </a:lnTo>
                  <a:lnTo>
                    <a:pt x="392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72;p32">
              <a:extLst>
                <a:ext uri="{FF2B5EF4-FFF2-40B4-BE49-F238E27FC236}">
                  <a16:creationId xmlns:a16="http://schemas.microsoft.com/office/drawing/2014/main" id="{9677219D-FB02-E182-C865-DA3E59F84F14}"/>
                </a:ext>
              </a:extLst>
            </p:cNvPr>
            <p:cNvSpPr/>
            <p:nvPr/>
          </p:nvSpPr>
          <p:spPr>
            <a:xfrm>
              <a:off x="638753" y="3522979"/>
              <a:ext cx="857604" cy="858736"/>
            </a:xfrm>
            <a:custGeom>
              <a:avLst/>
              <a:gdLst/>
              <a:ahLst/>
              <a:cxnLst/>
              <a:rect l="l" t="t" r="r" b="b"/>
              <a:pathLst>
                <a:path w="4075" h="4088" extrusionOk="0">
                  <a:moveTo>
                    <a:pt x="3927" y="149"/>
                  </a:moveTo>
                  <a:lnTo>
                    <a:pt x="3927" y="2869"/>
                  </a:lnTo>
                  <a:lnTo>
                    <a:pt x="2344" y="2869"/>
                  </a:lnTo>
                  <a:lnTo>
                    <a:pt x="2344" y="3704"/>
                  </a:lnTo>
                  <a:lnTo>
                    <a:pt x="3166" y="3704"/>
                  </a:lnTo>
                  <a:lnTo>
                    <a:pt x="3166" y="3940"/>
                  </a:lnTo>
                  <a:lnTo>
                    <a:pt x="922" y="3940"/>
                  </a:lnTo>
                  <a:lnTo>
                    <a:pt x="922" y="3704"/>
                  </a:lnTo>
                  <a:lnTo>
                    <a:pt x="1731" y="3704"/>
                  </a:lnTo>
                  <a:lnTo>
                    <a:pt x="1731" y="2869"/>
                  </a:lnTo>
                  <a:lnTo>
                    <a:pt x="149" y="2869"/>
                  </a:lnTo>
                  <a:lnTo>
                    <a:pt x="149" y="149"/>
                  </a:lnTo>
                  <a:close/>
                  <a:moveTo>
                    <a:pt x="1" y="1"/>
                  </a:moveTo>
                  <a:lnTo>
                    <a:pt x="1" y="3017"/>
                  </a:lnTo>
                  <a:lnTo>
                    <a:pt x="1584" y="3017"/>
                  </a:lnTo>
                  <a:lnTo>
                    <a:pt x="1584" y="3556"/>
                  </a:lnTo>
                  <a:lnTo>
                    <a:pt x="774" y="3556"/>
                  </a:lnTo>
                  <a:lnTo>
                    <a:pt x="774" y="4087"/>
                  </a:lnTo>
                  <a:lnTo>
                    <a:pt x="3314" y="4087"/>
                  </a:lnTo>
                  <a:lnTo>
                    <a:pt x="3314" y="3556"/>
                  </a:lnTo>
                  <a:lnTo>
                    <a:pt x="2492" y="3556"/>
                  </a:lnTo>
                  <a:lnTo>
                    <a:pt x="2492" y="3017"/>
                  </a:lnTo>
                  <a:lnTo>
                    <a:pt x="4075" y="3017"/>
                  </a:lnTo>
                  <a:lnTo>
                    <a:pt x="407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73;p32">
              <a:extLst>
                <a:ext uri="{FF2B5EF4-FFF2-40B4-BE49-F238E27FC236}">
                  <a16:creationId xmlns:a16="http://schemas.microsoft.com/office/drawing/2014/main" id="{24CC9C89-CBD8-4F4A-E0AA-E01F357B7240}"/>
                </a:ext>
              </a:extLst>
            </p:cNvPr>
            <p:cNvSpPr/>
            <p:nvPr/>
          </p:nvSpPr>
          <p:spPr>
            <a:xfrm>
              <a:off x="506376" y="3482647"/>
              <a:ext cx="1130564" cy="722195"/>
            </a:xfrm>
            <a:custGeom>
              <a:avLst/>
              <a:gdLst/>
              <a:ahLst/>
              <a:cxnLst/>
              <a:rect l="l" t="t" r="r" b="b"/>
              <a:pathLst>
                <a:path w="5372" h="3438" extrusionOk="0">
                  <a:moveTo>
                    <a:pt x="229" y="0"/>
                  </a:moveTo>
                  <a:cubicBezTo>
                    <a:pt x="103" y="0"/>
                    <a:pt x="0" y="103"/>
                    <a:pt x="0" y="227"/>
                  </a:cubicBezTo>
                  <a:lnTo>
                    <a:pt x="0" y="3211"/>
                  </a:lnTo>
                  <a:cubicBezTo>
                    <a:pt x="0" y="3337"/>
                    <a:pt x="103" y="3438"/>
                    <a:pt x="229" y="3438"/>
                  </a:cubicBezTo>
                  <a:lnTo>
                    <a:pt x="5143" y="3438"/>
                  </a:lnTo>
                  <a:cubicBezTo>
                    <a:pt x="5269" y="3438"/>
                    <a:pt x="5372" y="3337"/>
                    <a:pt x="5372" y="3211"/>
                  </a:cubicBezTo>
                  <a:lnTo>
                    <a:pt x="5372" y="227"/>
                  </a:lnTo>
                  <a:cubicBezTo>
                    <a:pt x="5372" y="103"/>
                    <a:pt x="5269" y="0"/>
                    <a:pt x="514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74;p32">
              <a:extLst>
                <a:ext uri="{FF2B5EF4-FFF2-40B4-BE49-F238E27FC236}">
                  <a16:creationId xmlns:a16="http://schemas.microsoft.com/office/drawing/2014/main" id="{35E1BD47-04C7-B012-EB40-E012C5148246}"/>
                </a:ext>
              </a:extLst>
            </p:cNvPr>
            <p:cNvSpPr/>
            <p:nvPr/>
          </p:nvSpPr>
          <p:spPr>
            <a:xfrm>
              <a:off x="491013" y="3467312"/>
              <a:ext cx="1161291" cy="753284"/>
            </a:xfrm>
            <a:custGeom>
              <a:avLst/>
              <a:gdLst/>
              <a:ahLst/>
              <a:cxnLst/>
              <a:rect l="l" t="t" r="r" b="b"/>
              <a:pathLst>
                <a:path w="5518" h="3586" extrusionOk="0">
                  <a:moveTo>
                    <a:pt x="5216" y="148"/>
                  </a:moveTo>
                  <a:cubicBezTo>
                    <a:pt x="5301" y="148"/>
                    <a:pt x="5370" y="217"/>
                    <a:pt x="5370" y="300"/>
                  </a:cubicBezTo>
                  <a:lnTo>
                    <a:pt x="5370" y="3284"/>
                  </a:lnTo>
                  <a:cubicBezTo>
                    <a:pt x="5370" y="3367"/>
                    <a:pt x="5301" y="3438"/>
                    <a:pt x="5216" y="3438"/>
                  </a:cubicBezTo>
                  <a:lnTo>
                    <a:pt x="302" y="3438"/>
                  </a:lnTo>
                  <a:cubicBezTo>
                    <a:pt x="217" y="3438"/>
                    <a:pt x="148" y="3369"/>
                    <a:pt x="148" y="3284"/>
                  </a:cubicBezTo>
                  <a:lnTo>
                    <a:pt x="148" y="300"/>
                  </a:lnTo>
                  <a:cubicBezTo>
                    <a:pt x="148" y="217"/>
                    <a:pt x="217" y="148"/>
                    <a:pt x="302" y="148"/>
                  </a:cubicBezTo>
                  <a:close/>
                  <a:moveTo>
                    <a:pt x="302" y="0"/>
                  </a:moveTo>
                  <a:cubicBezTo>
                    <a:pt x="135" y="0"/>
                    <a:pt x="0" y="135"/>
                    <a:pt x="0" y="300"/>
                  </a:cubicBezTo>
                  <a:lnTo>
                    <a:pt x="0" y="3284"/>
                  </a:lnTo>
                  <a:cubicBezTo>
                    <a:pt x="0" y="3451"/>
                    <a:pt x="135" y="3586"/>
                    <a:pt x="302" y="3586"/>
                  </a:cubicBezTo>
                  <a:lnTo>
                    <a:pt x="5216" y="3586"/>
                  </a:lnTo>
                  <a:cubicBezTo>
                    <a:pt x="5383" y="3586"/>
                    <a:pt x="5518" y="3451"/>
                    <a:pt x="5518" y="3284"/>
                  </a:cubicBezTo>
                  <a:lnTo>
                    <a:pt x="5518" y="300"/>
                  </a:lnTo>
                  <a:cubicBezTo>
                    <a:pt x="5518" y="135"/>
                    <a:pt x="5383" y="0"/>
                    <a:pt x="521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75;p32">
              <a:extLst>
                <a:ext uri="{FF2B5EF4-FFF2-40B4-BE49-F238E27FC236}">
                  <a16:creationId xmlns:a16="http://schemas.microsoft.com/office/drawing/2014/main" id="{91468E8F-F402-69C3-6F2B-36E3FA9704E3}"/>
                </a:ext>
              </a:extLst>
            </p:cNvPr>
            <p:cNvSpPr/>
            <p:nvPr/>
          </p:nvSpPr>
          <p:spPr>
            <a:xfrm>
              <a:off x="574774" y="3556378"/>
              <a:ext cx="993769" cy="526627"/>
            </a:xfrm>
            <a:custGeom>
              <a:avLst/>
              <a:gdLst/>
              <a:ahLst/>
              <a:cxnLst/>
              <a:rect l="l" t="t" r="r" b="b"/>
              <a:pathLst>
                <a:path w="4722" h="2507" extrusionOk="0">
                  <a:moveTo>
                    <a:pt x="1" y="0"/>
                  </a:moveTo>
                  <a:lnTo>
                    <a:pt x="1" y="2506"/>
                  </a:lnTo>
                  <a:lnTo>
                    <a:pt x="4721" y="2506"/>
                  </a:lnTo>
                  <a:lnTo>
                    <a:pt x="47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76;p32">
              <a:extLst>
                <a:ext uri="{FF2B5EF4-FFF2-40B4-BE49-F238E27FC236}">
                  <a16:creationId xmlns:a16="http://schemas.microsoft.com/office/drawing/2014/main" id="{0B04ACF9-B8DA-95BA-410A-138DBF158CA0}"/>
                </a:ext>
              </a:extLst>
            </p:cNvPr>
            <p:cNvSpPr/>
            <p:nvPr/>
          </p:nvSpPr>
          <p:spPr>
            <a:xfrm>
              <a:off x="558990" y="3541044"/>
              <a:ext cx="1025337" cy="557716"/>
            </a:xfrm>
            <a:custGeom>
              <a:avLst/>
              <a:gdLst/>
              <a:ahLst/>
              <a:cxnLst/>
              <a:rect l="l" t="t" r="r" b="b"/>
              <a:pathLst>
                <a:path w="4872" h="2655" extrusionOk="0">
                  <a:moveTo>
                    <a:pt x="4723" y="148"/>
                  </a:moveTo>
                  <a:lnTo>
                    <a:pt x="4723" y="2506"/>
                  </a:lnTo>
                  <a:lnTo>
                    <a:pt x="151" y="2506"/>
                  </a:lnTo>
                  <a:lnTo>
                    <a:pt x="151" y="148"/>
                  </a:lnTo>
                  <a:close/>
                  <a:moveTo>
                    <a:pt x="1" y="1"/>
                  </a:moveTo>
                  <a:lnTo>
                    <a:pt x="1" y="2654"/>
                  </a:lnTo>
                  <a:lnTo>
                    <a:pt x="4871" y="2654"/>
                  </a:lnTo>
                  <a:lnTo>
                    <a:pt x="487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77;p32">
              <a:extLst>
                <a:ext uri="{FF2B5EF4-FFF2-40B4-BE49-F238E27FC236}">
                  <a16:creationId xmlns:a16="http://schemas.microsoft.com/office/drawing/2014/main" id="{F6F9DA03-9269-F6DA-6340-D3F2A65CAFC9}"/>
                </a:ext>
              </a:extLst>
            </p:cNvPr>
            <p:cNvSpPr/>
            <p:nvPr/>
          </p:nvSpPr>
          <p:spPr>
            <a:xfrm>
              <a:off x="987689" y="3723377"/>
              <a:ext cx="168364" cy="192627"/>
            </a:xfrm>
            <a:custGeom>
              <a:avLst/>
              <a:gdLst/>
              <a:ahLst/>
              <a:cxnLst/>
              <a:rect l="l" t="t" r="r" b="b"/>
              <a:pathLst>
                <a:path w="800" h="917" extrusionOk="0">
                  <a:moveTo>
                    <a:pt x="1" y="0"/>
                  </a:moveTo>
                  <a:lnTo>
                    <a:pt x="7" y="917"/>
                  </a:lnTo>
                  <a:lnTo>
                    <a:pt x="800" y="45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78;p32">
              <a:extLst>
                <a:ext uri="{FF2B5EF4-FFF2-40B4-BE49-F238E27FC236}">
                  <a16:creationId xmlns:a16="http://schemas.microsoft.com/office/drawing/2014/main" id="{4045EC55-6610-2DE3-0B0B-0ED0D77F9EB1}"/>
                </a:ext>
              </a:extLst>
            </p:cNvPr>
            <p:cNvSpPr/>
            <p:nvPr/>
          </p:nvSpPr>
          <p:spPr>
            <a:xfrm>
              <a:off x="971905" y="3696279"/>
              <a:ext cx="215295" cy="246823"/>
            </a:xfrm>
            <a:custGeom>
              <a:avLst/>
              <a:gdLst/>
              <a:ahLst/>
              <a:cxnLst/>
              <a:rect l="l" t="t" r="r" b="b"/>
              <a:pathLst>
                <a:path w="1023" h="1175" extrusionOk="0">
                  <a:moveTo>
                    <a:pt x="151" y="255"/>
                  </a:moveTo>
                  <a:lnTo>
                    <a:pt x="727" y="581"/>
                  </a:lnTo>
                  <a:lnTo>
                    <a:pt x="155" y="917"/>
                  </a:lnTo>
                  <a:lnTo>
                    <a:pt x="151" y="255"/>
                  </a:lnTo>
                  <a:close/>
                  <a:moveTo>
                    <a:pt x="1" y="1"/>
                  </a:moveTo>
                  <a:lnTo>
                    <a:pt x="9" y="1174"/>
                  </a:lnTo>
                  <a:lnTo>
                    <a:pt x="1022" y="579"/>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4079;p32">
            <a:extLst>
              <a:ext uri="{FF2B5EF4-FFF2-40B4-BE49-F238E27FC236}">
                <a16:creationId xmlns:a16="http://schemas.microsoft.com/office/drawing/2014/main" id="{9AA3654D-EDD6-821D-DBBC-1AFBEFB7F8DC}"/>
              </a:ext>
            </a:extLst>
          </p:cNvPr>
          <p:cNvGrpSpPr/>
          <p:nvPr/>
        </p:nvGrpSpPr>
        <p:grpSpPr>
          <a:xfrm>
            <a:off x="3623064" y="3174069"/>
            <a:ext cx="1728559" cy="1361014"/>
            <a:chOff x="3707721" y="3317590"/>
            <a:chExt cx="1728559" cy="1361014"/>
          </a:xfrm>
        </p:grpSpPr>
        <p:sp>
          <p:nvSpPr>
            <p:cNvPr id="29" name="Google Shape;4080;p32">
              <a:extLst>
                <a:ext uri="{FF2B5EF4-FFF2-40B4-BE49-F238E27FC236}">
                  <a16:creationId xmlns:a16="http://schemas.microsoft.com/office/drawing/2014/main" id="{3D70BC0A-BDF2-7605-19E1-CDF1B77E6E98}"/>
                </a:ext>
              </a:extLst>
            </p:cNvPr>
            <p:cNvSpPr/>
            <p:nvPr/>
          </p:nvSpPr>
          <p:spPr>
            <a:xfrm>
              <a:off x="3947990" y="3419871"/>
              <a:ext cx="1236543" cy="1240114"/>
            </a:xfrm>
            <a:custGeom>
              <a:avLst/>
              <a:gdLst/>
              <a:ahLst/>
              <a:cxnLst/>
              <a:rect l="l" t="t" r="r" b="b"/>
              <a:pathLst>
                <a:path w="4848" h="4862" extrusionOk="0">
                  <a:moveTo>
                    <a:pt x="1" y="0"/>
                  </a:moveTo>
                  <a:lnTo>
                    <a:pt x="1" y="3540"/>
                  </a:lnTo>
                  <a:lnTo>
                    <a:pt x="1954" y="3540"/>
                  </a:lnTo>
                  <a:lnTo>
                    <a:pt x="1954" y="4391"/>
                  </a:lnTo>
                  <a:lnTo>
                    <a:pt x="954" y="4391"/>
                  </a:lnTo>
                  <a:lnTo>
                    <a:pt x="954" y="4862"/>
                  </a:lnTo>
                  <a:lnTo>
                    <a:pt x="3907" y="4862"/>
                  </a:lnTo>
                  <a:lnTo>
                    <a:pt x="3907" y="4391"/>
                  </a:lnTo>
                  <a:lnTo>
                    <a:pt x="2892" y="4391"/>
                  </a:lnTo>
                  <a:lnTo>
                    <a:pt x="2892" y="3540"/>
                  </a:lnTo>
                  <a:lnTo>
                    <a:pt x="4847" y="3540"/>
                  </a:lnTo>
                  <a:lnTo>
                    <a:pt x="48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81;p32">
              <a:extLst>
                <a:ext uri="{FF2B5EF4-FFF2-40B4-BE49-F238E27FC236}">
                  <a16:creationId xmlns:a16="http://schemas.microsoft.com/office/drawing/2014/main" id="{BE1E8288-C4FE-4351-E9F7-26CDA0C87533}"/>
                </a:ext>
              </a:extLst>
            </p:cNvPr>
            <p:cNvSpPr/>
            <p:nvPr/>
          </p:nvSpPr>
          <p:spPr>
            <a:xfrm>
              <a:off x="3928861" y="3401251"/>
              <a:ext cx="1274292" cy="1277353"/>
            </a:xfrm>
            <a:custGeom>
              <a:avLst/>
              <a:gdLst/>
              <a:ahLst/>
              <a:cxnLst/>
              <a:rect l="l" t="t" r="r" b="b"/>
              <a:pathLst>
                <a:path w="4996" h="5008" extrusionOk="0">
                  <a:moveTo>
                    <a:pt x="4847" y="148"/>
                  </a:moveTo>
                  <a:lnTo>
                    <a:pt x="4847" y="3538"/>
                  </a:lnTo>
                  <a:lnTo>
                    <a:pt x="2894" y="3538"/>
                  </a:lnTo>
                  <a:lnTo>
                    <a:pt x="2894" y="4536"/>
                  </a:lnTo>
                  <a:lnTo>
                    <a:pt x="3909" y="4536"/>
                  </a:lnTo>
                  <a:lnTo>
                    <a:pt x="3909" y="4860"/>
                  </a:lnTo>
                  <a:lnTo>
                    <a:pt x="1104" y="4860"/>
                  </a:lnTo>
                  <a:lnTo>
                    <a:pt x="1104" y="4536"/>
                  </a:lnTo>
                  <a:lnTo>
                    <a:pt x="2104" y="4536"/>
                  </a:lnTo>
                  <a:lnTo>
                    <a:pt x="2104" y="3538"/>
                  </a:lnTo>
                  <a:lnTo>
                    <a:pt x="148" y="3538"/>
                  </a:lnTo>
                  <a:lnTo>
                    <a:pt x="148" y="148"/>
                  </a:lnTo>
                  <a:close/>
                  <a:moveTo>
                    <a:pt x="1" y="0"/>
                  </a:moveTo>
                  <a:lnTo>
                    <a:pt x="1" y="3688"/>
                  </a:lnTo>
                  <a:lnTo>
                    <a:pt x="1956" y="3688"/>
                  </a:lnTo>
                  <a:lnTo>
                    <a:pt x="1956" y="4389"/>
                  </a:lnTo>
                  <a:lnTo>
                    <a:pt x="956" y="4389"/>
                  </a:lnTo>
                  <a:lnTo>
                    <a:pt x="956" y="5008"/>
                  </a:lnTo>
                  <a:lnTo>
                    <a:pt x="4057" y="5008"/>
                  </a:lnTo>
                  <a:lnTo>
                    <a:pt x="4057" y="4389"/>
                  </a:lnTo>
                  <a:lnTo>
                    <a:pt x="3042" y="4389"/>
                  </a:lnTo>
                  <a:lnTo>
                    <a:pt x="3042" y="3688"/>
                  </a:lnTo>
                  <a:lnTo>
                    <a:pt x="4995" y="3688"/>
                  </a:lnTo>
                  <a:lnTo>
                    <a:pt x="4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82;p32">
              <a:extLst>
                <a:ext uri="{FF2B5EF4-FFF2-40B4-BE49-F238E27FC236}">
                  <a16:creationId xmlns:a16="http://schemas.microsoft.com/office/drawing/2014/main" id="{B958ABAD-6AB1-3D50-0511-E1CFF88227BA}"/>
                </a:ext>
              </a:extLst>
            </p:cNvPr>
            <p:cNvSpPr/>
            <p:nvPr/>
          </p:nvSpPr>
          <p:spPr>
            <a:xfrm>
              <a:off x="3726850" y="3336210"/>
              <a:ext cx="1690299" cy="1082485"/>
            </a:xfrm>
            <a:custGeom>
              <a:avLst/>
              <a:gdLst/>
              <a:ahLst/>
              <a:cxnLst/>
              <a:rect l="l" t="t" r="r" b="b"/>
              <a:pathLst>
                <a:path w="6627" h="4244" extrusionOk="0">
                  <a:moveTo>
                    <a:pt x="281" y="0"/>
                  </a:moveTo>
                  <a:cubicBezTo>
                    <a:pt x="127" y="0"/>
                    <a:pt x="0" y="127"/>
                    <a:pt x="0" y="281"/>
                  </a:cubicBezTo>
                  <a:lnTo>
                    <a:pt x="0" y="3963"/>
                  </a:lnTo>
                  <a:cubicBezTo>
                    <a:pt x="0" y="4117"/>
                    <a:pt x="127" y="4243"/>
                    <a:pt x="281" y="4243"/>
                  </a:cubicBezTo>
                  <a:lnTo>
                    <a:pt x="6346" y="4243"/>
                  </a:lnTo>
                  <a:cubicBezTo>
                    <a:pt x="6503" y="4243"/>
                    <a:pt x="6627" y="4117"/>
                    <a:pt x="6627" y="3963"/>
                  </a:cubicBezTo>
                  <a:lnTo>
                    <a:pt x="6627" y="281"/>
                  </a:lnTo>
                  <a:cubicBezTo>
                    <a:pt x="6627" y="127"/>
                    <a:pt x="6503" y="0"/>
                    <a:pt x="6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3;p32">
              <a:extLst>
                <a:ext uri="{FF2B5EF4-FFF2-40B4-BE49-F238E27FC236}">
                  <a16:creationId xmlns:a16="http://schemas.microsoft.com/office/drawing/2014/main" id="{29E74C4C-ACC8-91B4-AD08-B00399D981A6}"/>
                </a:ext>
              </a:extLst>
            </p:cNvPr>
            <p:cNvSpPr/>
            <p:nvPr/>
          </p:nvSpPr>
          <p:spPr>
            <a:xfrm>
              <a:off x="3707721" y="3317590"/>
              <a:ext cx="1728559" cy="1120235"/>
            </a:xfrm>
            <a:custGeom>
              <a:avLst/>
              <a:gdLst/>
              <a:ahLst/>
              <a:cxnLst/>
              <a:rect l="l" t="t" r="r" b="b"/>
              <a:pathLst>
                <a:path w="6777" h="4392" extrusionOk="0">
                  <a:moveTo>
                    <a:pt x="6421" y="148"/>
                  </a:moveTo>
                  <a:cubicBezTo>
                    <a:pt x="6535" y="148"/>
                    <a:pt x="6629" y="240"/>
                    <a:pt x="6629" y="354"/>
                  </a:cubicBezTo>
                  <a:lnTo>
                    <a:pt x="6629" y="4036"/>
                  </a:lnTo>
                  <a:cubicBezTo>
                    <a:pt x="6629" y="4149"/>
                    <a:pt x="6535" y="4243"/>
                    <a:pt x="6421" y="4243"/>
                  </a:cubicBezTo>
                  <a:lnTo>
                    <a:pt x="356" y="4243"/>
                  </a:lnTo>
                  <a:cubicBezTo>
                    <a:pt x="242" y="4243"/>
                    <a:pt x="148" y="4149"/>
                    <a:pt x="148" y="4036"/>
                  </a:cubicBezTo>
                  <a:lnTo>
                    <a:pt x="148" y="354"/>
                  </a:lnTo>
                  <a:cubicBezTo>
                    <a:pt x="148" y="240"/>
                    <a:pt x="242" y="148"/>
                    <a:pt x="356" y="148"/>
                  </a:cubicBezTo>
                  <a:close/>
                  <a:moveTo>
                    <a:pt x="356" y="1"/>
                  </a:moveTo>
                  <a:cubicBezTo>
                    <a:pt x="161" y="1"/>
                    <a:pt x="0" y="159"/>
                    <a:pt x="0" y="354"/>
                  </a:cubicBezTo>
                  <a:lnTo>
                    <a:pt x="0" y="4036"/>
                  </a:lnTo>
                  <a:cubicBezTo>
                    <a:pt x="0" y="4230"/>
                    <a:pt x="161" y="4391"/>
                    <a:pt x="356" y="4391"/>
                  </a:cubicBezTo>
                  <a:lnTo>
                    <a:pt x="6421" y="4391"/>
                  </a:lnTo>
                  <a:cubicBezTo>
                    <a:pt x="6618" y="4391"/>
                    <a:pt x="6777" y="4230"/>
                    <a:pt x="6777" y="4036"/>
                  </a:cubicBezTo>
                  <a:lnTo>
                    <a:pt x="6777" y="354"/>
                  </a:lnTo>
                  <a:cubicBezTo>
                    <a:pt x="6777" y="159"/>
                    <a:pt x="6618" y="1"/>
                    <a:pt x="642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84;p32">
              <a:extLst>
                <a:ext uri="{FF2B5EF4-FFF2-40B4-BE49-F238E27FC236}">
                  <a16:creationId xmlns:a16="http://schemas.microsoft.com/office/drawing/2014/main" id="{206C7CE4-F694-4717-FC4C-67BC9867AB4D}"/>
                </a:ext>
              </a:extLst>
            </p:cNvPr>
            <p:cNvSpPr/>
            <p:nvPr/>
          </p:nvSpPr>
          <p:spPr>
            <a:xfrm>
              <a:off x="3828876" y="3446652"/>
              <a:ext cx="1486249" cy="788908"/>
            </a:xfrm>
            <a:custGeom>
              <a:avLst/>
              <a:gdLst/>
              <a:ahLst/>
              <a:cxnLst/>
              <a:rect l="l" t="t" r="r" b="b"/>
              <a:pathLst>
                <a:path w="5827" h="3093" extrusionOk="0">
                  <a:moveTo>
                    <a:pt x="1" y="0"/>
                  </a:moveTo>
                  <a:lnTo>
                    <a:pt x="1" y="3093"/>
                  </a:lnTo>
                  <a:lnTo>
                    <a:pt x="5826" y="3093"/>
                  </a:lnTo>
                  <a:lnTo>
                    <a:pt x="58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85;p32">
              <a:extLst>
                <a:ext uri="{FF2B5EF4-FFF2-40B4-BE49-F238E27FC236}">
                  <a16:creationId xmlns:a16="http://schemas.microsoft.com/office/drawing/2014/main" id="{684A0647-0E1D-D09D-C0C0-32B237CBFB17}"/>
                </a:ext>
              </a:extLst>
            </p:cNvPr>
            <p:cNvSpPr/>
            <p:nvPr/>
          </p:nvSpPr>
          <p:spPr>
            <a:xfrm>
              <a:off x="3809746" y="3428033"/>
              <a:ext cx="1524509" cy="826658"/>
            </a:xfrm>
            <a:custGeom>
              <a:avLst/>
              <a:gdLst/>
              <a:ahLst/>
              <a:cxnLst/>
              <a:rect l="l" t="t" r="r" b="b"/>
              <a:pathLst>
                <a:path w="5977" h="3241" extrusionOk="0">
                  <a:moveTo>
                    <a:pt x="5828" y="148"/>
                  </a:moveTo>
                  <a:lnTo>
                    <a:pt x="5828" y="3093"/>
                  </a:lnTo>
                  <a:lnTo>
                    <a:pt x="151" y="3093"/>
                  </a:lnTo>
                  <a:lnTo>
                    <a:pt x="151" y="148"/>
                  </a:lnTo>
                  <a:close/>
                  <a:moveTo>
                    <a:pt x="1" y="0"/>
                  </a:moveTo>
                  <a:lnTo>
                    <a:pt x="1" y="3241"/>
                  </a:lnTo>
                  <a:lnTo>
                    <a:pt x="5976" y="3241"/>
                  </a:lnTo>
                  <a:lnTo>
                    <a:pt x="597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86;p32">
              <a:extLst>
                <a:ext uri="{FF2B5EF4-FFF2-40B4-BE49-F238E27FC236}">
                  <a16:creationId xmlns:a16="http://schemas.microsoft.com/office/drawing/2014/main" id="{40A6E450-8604-B68B-AA7C-39DCE8CC120F}"/>
                </a:ext>
              </a:extLst>
            </p:cNvPr>
            <p:cNvSpPr/>
            <p:nvPr/>
          </p:nvSpPr>
          <p:spPr>
            <a:xfrm>
              <a:off x="4446129" y="3696614"/>
              <a:ext cx="251747" cy="289241"/>
            </a:xfrm>
            <a:custGeom>
              <a:avLst/>
              <a:gdLst/>
              <a:ahLst/>
              <a:cxnLst/>
              <a:rect l="l" t="t" r="r" b="b"/>
              <a:pathLst>
                <a:path w="987" h="1134" extrusionOk="0">
                  <a:moveTo>
                    <a:pt x="1" y="1"/>
                  </a:moveTo>
                  <a:lnTo>
                    <a:pt x="12" y="1134"/>
                  </a:lnTo>
                  <a:lnTo>
                    <a:pt x="986" y="558"/>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87;p32">
              <a:extLst>
                <a:ext uri="{FF2B5EF4-FFF2-40B4-BE49-F238E27FC236}">
                  <a16:creationId xmlns:a16="http://schemas.microsoft.com/office/drawing/2014/main" id="{A47B98DA-DDC7-58D3-E2F7-310B7C562637}"/>
                </a:ext>
              </a:extLst>
            </p:cNvPr>
            <p:cNvSpPr/>
            <p:nvPr/>
          </p:nvSpPr>
          <p:spPr>
            <a:xfrm>
              <a:off x="4426999" y="3664476"/>
              <a:ext cx="308371" cy="354282"/>
            </a:xfrm>
            <a:custGeom>
              <a:avLst/>
              <a:gdLst/>
              <a:ahLst/>
              <a:cxnLst/>
              <a:rect l="l" t="t" r="r" b="b"/>
              <a:pathLst>
                <a:path w="1209" h="1389" extrusionOk="0">
                  <a:moveTo>
                    <a:pt x="151" y="255"/>
                  </a:moveTo>
                  <a:lnTo>
                    <a:pt x="913" y="686"/>
                  </a:lnTo>
                  <a:lnTo>
                    <a:pt x="159" y="1131"/>
                  </a:lnTo>
                  <a:lnTo>
                    <a:pt x="151" y="255"/>
                  </a:lnTo>
                  <a:close/>
                  <a:moveTo>
                    <a:pt x="1" y="1"/>
                  </a:moveTo>
                  <a:lnTo>
                    <a:pt x="14" y="1388"/>
                  </a:lnTo>
                  <a:lnTo>
                    <a:pt x="1209" y="68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098;p32">
            <a:extLst>
              <a:ext uri="{FF2B5EF4-FFF2-40B4-BE49-F238E27FC236}">
                <a16:creationId xmlns:a16="http://schemas.microsoft.com/office/drawing/2014/main" id="{68A8A001-AF18-03A0-B484-2C54EA227602}"/>
              </a:ext>
            </a:extLst>
          </p:cNvPr>
          <p:cNvSpPr/>
          <p:nvPr/>
        </p:nvSpPr>
        <p:spPr>
          <a:xfrm>
            <a:off x="886978" y="2134529"/>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4155;p32">
            <a:extLst>
              <a:ext uri="{FF2B5EF4-FFF2-40B4-BE49-F238E27FC236}">
                <a16:creationId xmlns:a16="http://schemas.microsoft.com/office/drawing/2014/main" id="{1FE28DCE-9893-1F18-1861-BA3F53D37CC4}"/>
              </a:ext>
            </a:extLst>
          </p:cNvPr>
          <p:cNvSpPr/>
          <p:nvPr/>
        </p:nvSpPr>
        <p:spPr>
          <a:xfrm>
            <a:off x="2804359" y="2679358"/>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4167;p32">
            <a:extLst>
              <a:ext uri="{FF2B5EF4-FFF2-40B4-BE49-F238E27FC236}">
                <a16:creationId xmlns:a16="http://schemas.microsoft.com/office/drawing/2014/main" id="{9B56A55E-01E5-5B4A-D0BA-69990D966A88}"/>
              </a:ext>
            </a:extLst>
          </p:cNvPr>
          <p:cNvSpPr/>
          <p:nvPr/>
        </p:nvSpPr>
        <p:spPr>
          <a:xfrm>
            <a:off x="4552998" y="2679358"/>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4176;p32">
            <a:extLst>
              <a:ext uri="{FF2B5EF4-FFF2-40B4-BE49-F238E27FC236}">
                <a16:creationId xmlns:a16="http://schemas.microsoft.com/office/drawing/2014/main" id="{1A950F99-2AFB-8FE4-690F-3AA21A5D97E9}"/>
              </a:ext>
            </a:extLst>
          </p:cNvPr>
          <p:cNvSpPr/>
          <p:nvPr/>
        </p:nvSpPr>
        <p:spPr>
          <a:xfrm>
            <a:off x="6299552" y="2679358"/>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4180;p32">
            <a:extLst>
              <a:ext uri="{FF2B5EF4-FFF2-40B4-BE49-F238E27FC236}">
                <a16:creationId xmlns:a16="http://schemas.microsoft.com/office/drawing/2014/main" id="{368C2A4C-8C46-F542-772B-704BBAA70BB0}"/>
              </a:ext>
            </a:extLst>
          </p:cNvPr>
          <p:cNvSpPr/>
          <p:nvPr/>
        </p:nvSpPr>
        <p:spPr>
          <a:xfrm>
            <a:off x="8036240" y="2134530"/>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4196;p32">
            <a:extLst>
              <a:ext uri="{FF2B5EF4-FFF2-40B4-BE49-F238E27FC236}">
                <a16:creationId xmlns:a16="http://schemas.microsoft.com/office/drawing/2014/main" id="{06870907-FA99-0D16-4254-2989DE66A2C1}"/>
              </a:ext>
            </a:extLst>
          </p:cNvPr>
          <p:cNvGrpSpPr/>
          <p:nvPr/>
        </p:nvGrpSpPr>
        <p:grpSpPr>
          <a:xfrm>
            <a:off x="6114296" y="3405620"/>
            <a:ext cx="1161291" cy="914402"/>
            <a:chOff x="5746427" y="3540887"/>
            <a:chExt cx="1161291" cy="914402"/>
          </a:xfrm>
        </p:grpSpPr>
        <p:sp>
          <p:nvSpPr>
            <p:cNvPr id="693" name="Google Shape;4197;p32">
              <a:extLst>
                <a:ext uri="{FF2B5EF4-FFF2-40B4-BE49-F238E27FC236}">
                  <a16:creationId xmlns:a16="http://schemas.microsoft.com/office/drawing/2014/main" id="{651C6FBC-DBE9-DB1E-5C4C-1B0F9DFFA790}"/>
                </a:ext>
              </a:extLst>
            </p:cNvPr>
            <p:cNvSpPr/>
            <p:nvPr/>
          </p:nvSpPr>
          <p:spPr>
            <a:xfrm rot="5400000">
              <a:off x="6077462" y="3707571"/>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4198;p32">
              <a:extLst>
                <a:ext uri="{FF2B5EF4-FFF2-40B4-BE49-F238E27FC236}">
                  <a16:creationId xmlns:a16="http://schemas.microsoft.com/office/drawing/2014/main" id="{089218F8-6EB3-C21D-A19C-6AC9FDC0EA45}"/>
                </a:ext>
              </a:extLst>
            </p:cNvPr>
            <p:cNvSpPr/>
            <p:nvPr/>
          </p:nvSpPr>
          <p:spPr>
            <a:xfrm>
              <a:off x="5909530" y="3611888"/>
              <a:ext cx="826878" cy="827646"/>
            </a:xfrm>
            <a:custGeom>
              <a:avLst/>
              <a:gdLst/>
              <a:ahLst/>
              <a:cxnLst/>
              <a:rect l="l" t="t" r="r" b="b"/>
              <a:pathLst>
                <a:path w="3929" h="3940" extrusionOk="0">
                  <a:moveTo>
                    <a:pt x="0" y="1"/>
                  </a:moveTo>
                  <a:lnTo>
                    <a:pt x="0" y="2869"/>
                  </a:lnTo>
                  <a:lnTo>
                    <a:pt x="1585" y="2869"/>
                  </a:lnTo>
                  <a:lnTo>
                    <a:pt x="1585" y="3558"/>
                  </a:lnTo>
                  <a:lnTo>
                    <a:pt x="773" y="3558"/>
                  </a:lnTo>
                  <a:lnTo>
                    <a:pt x="773" y="3939"/>
                  </a:lnTo>
                  <a:lnTo>
                    <a:pt x="3168" y="3939"/>
                  </a:lnTo>
                  <a:lnTo>
                    <a:pt x="3168" y="3558"/>
                  </a:lnTo>
                  <a:lnTo>
                    <a:pt x="2343" y="3558"/>
                  </a:lnTo>
                  <a:lnTo>
                    <a:pt x="2343" y="2869"/>
                  </a:lnTo>
                  <a:lnTo>
                    <a:pt x="3928" y="2869"/>
                  </a:lnTo>
                  <a:lnTo>
                    <a:pt x="392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4199;p32">
              <a:extLst>
                <a:ext uri="{FF2B5EF4-FFF2-40B4-BE49-F238E27FC236}">
                  <a16:creationId xmlns:a16="http://schemas.microsoft.com/office/drawing/2014/main" id="{94A7D3EE-3070-8B5A-2D3E-9EAF67DBE3B1}"/>
                </a:ext>
              </a:extLst>
            </p:cNvPr>
            <p:cNvSpPr/>
            <p:nvPr/>
          </p:nvSpPr>
          <p:spPr>
            <a:xfrm>
              <a:off x="5894167" y="3596554"/>
              <a:ext cx="857604" cy="858736"/>
            </a:xfrm>
            <a:custGeom>
              <a:avLst/>
              <a:gdLst/>
              <a:ahLst/>
              <a:cxnLst/>
              <a:rect l="l" t="t" r="r" b="b"/>
              <a:pathLst>
                <a:path w="4075" h="4088" extrusionOk="0">
                  <a:moveTo>
                    <a:pt x="3926" y="149"/>
                  </a:moveTo>
                  <a:lnTo>
                    <a:pt x="3926" y="2869"/>
                  </a:lnTo>
                  <a:lnTo>
                    <a:pt x="2344" y="2869"/>
                  </a:lnTo>
                  <a:lnTo>
                    <a:pt x="2344" y="3704"/>
                  </a:lnTo>
                  <a:lnTo>
                    <a:pt x="3166" y="3704"/>
                  </a:lnTo>
                  <a:lnTo>
                    <a:pt x="3166" y="3940"/>
                  </a:lnTo>
                  <a:lnTo>
                    <a:pt x="921" y="3940"/>
                  </a:lnTo>
                  <a:lnTo>
                    <a:pt x="921" y="3704"/>
                  </a:lnTo>
                  <a:lnTo>
                    <a:pt x="1731" y="3704"/>
                  </a:lnTo>
                  <a:lnTo>
                    <a:pt x="1731" y="2869"/>
                  </a:lnTo>
                  <a:lnTo>
                    <a:pt x="148" y="2869"/>
                  </a:lnTo>
                  <a:lnTo>
                    <a:pt x="148" y="149"/>
                  </a:lnTo>
                  <a:close/>
                  <a:moveTo>
                    <a:pt x="1" y="1"/>
                  </a:moveTo>
                  <a:lnTo>
                    <a:pt x="1" y="3017"/>
                  </a:lnTo>
                  <a:lnTo>
                    <a:pt x="1583" y="3017"/>
                  </a:lnTo>
                  <a:lnTo>
                    <a:pt x="1583" y="3556"/>
                  </a:lnTo>
                  <a:lnTo>
                    <a:pt x="774" y="3556"/>
                  </a:lnTo>
                  <a:lnTo>
                    <a:pt x="774" y="4087"/>
                  </a:lnTo>
                  <a:lnTo>
                    <a:pt x="3314" y="4087"/>
                  </a:lnTo>
                  <a:lnTo>
                    <a:pt x="3314" y="3556"/>
                  </a:lnTo>
                  <a:lnTo>
                    <a:pt x="2491" y="3556"/>
                  </a:lnTo>
                  <a:lnTo>
                    <a:pt x="2491" y="3017"/>
                  </a:lnTo>
                  <a:lnTo>
                    <a:pt x="4074" y="3017"/>
                  </a:lnTo>
                  <a:lnTo>
                    <a:pt x="407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4200;p32">
              <a:extLst>
                <a:ext uri="{FF2B5EF4-FFF2-40B4-BE49-F238E27FC236}">
                  <a16:creationId xmlns:a16="http://schemas.microsoft.com/office/drawing/2014/main" id="{CB53379E-CED2-E8A2-E80A-0BEC66DD2B52}"/>
                </a:ext>
              </a:extLst>
            </p:cNvPr>
            <p:cNvSpPr/>
            <p:nvPr/>
          </p:nvSpPr>
          <p:spPr>
            <a:xfrm>
              <a:off x="5761580" y="3556222"/>
              <a:ext cx="1130775" cy="722195"/>
            </a:xfrm>
            <a:custGeom>
              <a:avLst/>
              <a:gdLst/>
              <a:ahLst/>
              <a:cxnLst/>
              <a:rect l="l" t="t" r="r" b="b"/>
              <a:pathLst>
                <a:path w="5373" h="3438" extrusionOk="0">
                  <a:moveTo>
                    <a:pt x="230" y="0"/>
                  </a:moveTo>
                  <a:cubicBezTo>
                    <a:pt x="104" y="0"/>
                    <a:pt x="1" y="103"/>
                    <a:pt x="1" y="227"/>
                  </a:cubicBezTo>
                  <a:lnTo>
                    <a:pt x="1" y="3211"/>
                  </a:lnTo>
                  <a:cubicBezTo>
                    <a:pt x="1" y="3337"/>
                    <a:pt x="104" y="3438"/>
                    <a:pt x="230" y="3438"/>
                  </a:cubicBezTo>
                  <a:lnTo>
                    <a:pt x="5143" y="3438"/>
                  </a:lnTo>
                  <a:cubicBezTo>
                    <a:pt x="5269" y="3438"/>
                    <a:pt x="5372" y="3337"/>
                    <a:pt x="5372" y="3211"/>
                  </a:cubicBezTo>
                  <a:lnTo>
                    <a:pt x="5372" y="227"/>
                  </a:lnTo>
                  <a:cubicBezTo>
                    <a:pt x="5372" y="103"/>
                    <a:pt x="5269" y="0"/>
                    <a:pt x="514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4201;p32">
              <a:extLst>
                <a:ext uri="{FF2B5EF4-FFF2-40B4-BE49-F238E27FC236}">
                  <a16:creationId xmlns:a16="http://schemas.microsoft.com/office/drawing/2014/main" id="{C133C2AB-E2AD-7950-42F3-A4BB5C3A034F}"/>
                </a:ext>
              </a:extLst>
            </p:cNvPr>
            <p:cNvSpPr/>
            <p:nvPr/>
          </p:nvSpPr>
          <p:spPr>
            <a:xfrm>
              <a:off x="5746427" y="3540887"/>
              <a:ext cx="1161291" cy="753284"/>
            </a:xfrm>
            <a:custGeom>
              <a:avLst/>
              <a:gdLst/>
              <a:ahLst/>
              <a:cxnLst/>
              <a:rect l="l" t="t" r="r" b="b"/>
              <a:pathLst>
                <a:path w="5518" h="3586" extrusionOk="0">
                  <a:moveTo>
                    <a:pt x="5215" y="148"/>
                  </a:moveTo>
                  <a:cubicBezTo>
                    <a:pt x="5301" y="148"/>
                    <a:pt x="5369" y="217"/>
                    <a:pt x="5369" y="300"/>
                  </a:cubicBezTo>
                  <a:lnTo>
                    <a:pt x="5369" y="3284"/>
                  </a:lnTo>
                  <a:cubicBezTo>
                    <a:pt x="5369" y="3367"/>
                    <a:pt x="5301" y="3438"/>
                    <a:pt x="5215" y="3438"/>
                  </a:cubicBezTo>
                  <a:lnTo>
                    <a:pt x="302" y="3438"/>
                  </a:lnTo>
                  <a:cubicBezTo>
                    <a:pt x="216" y="3438"/>
                    <a:pt x="148" y="3369"/>
                    <a:pt x="148" y="3284"/>
                  </a:cubicBezTo>
                  <a:lnTo>
                    <a:pt x="148" y="300"/>
                  </a:lnTo>
                  <a:cubicBezTo>
                    <a:pt x="148" y="217"/>
                    <a:pt x="216" y="148"/>
                    <a:pt x="302" y="148"/>
                  </a:cubicBezTo>
                  <a:close/>
                  <a:moveTo>
                    <a:pt x="302" y="0"/>
                  </a:moveTo>
                  <a:cubicBezTo>
                    <a:pt x="135" y="0"/>
                    <a:pt x="0" y="135"/>
                    <a:pt x="0" y="300"/>
                  </a:cubicBezTo>
                  <a:lnTo>
                    <a:pt x="0" y="3284"/>
                  </a:lnTo>
                  <a:cubicBezTo>
                    <a:pt x="0" y="3451"/>
                    <a:pt x="135" y="3586"/>
                    <a:pt x="302" y="3586"/>
                  </a:cubicBezTo>
                  <a:lnTo>
                    <a:pt x="5215" y="3586"/>
                  </a:lnTo>
                  <a:cubicBezTo>
                    <a:pt x="5382" y="3586"/>
                    <a:pt x="5517" y="3451"/>
                    <a:pt x="5517" y="3284"/>
                  </a:cubicBezTo>
                  <a:lnTo>
                    <a:pt x="5517" y="300"/>
                  </a:lnTo>
                  <a:cubicBezTo>
                    <a:pt x="5517" y="135"/>
                    <a:pt x="5382" y="0"/>
                    <a:pt x="521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4202;p32">
              <a:extLst>
                <a:ext uri="{FF2B5EF4-FFF2-40B4-BE49-F238E27FC236}">
                  <a16:creationId xmlns:a16="http://schemas.microsoft.com/office/drawing/2014/main" id="{72856BAB-F2DF-CB5A-4818-B77FEBD32519}"/>
                </a:ext>
              </a:extLst>
            </p:cNvPr>
            <p:cNvSpPr/>
            <p:nvPr/>
          </p:nvSpPr>
          <p:spPr>
            <a:xfrm>
              <a:off x="5830189" y="3629953"/>
              <a:ext cx="993558" cy="526627"/>
            </a:xfrm>
            <a:custGeom>
              <a:avLst/>
              <a:gdLst/>
              <a:ahLst/>
              <a:cxnLst/>
              <a:rect l="l" t="t" r="r" b="b"/>
              <a:pathLst>
                <a:path w="4721" h="2507" extrusionOk="0">
                  <a:moveTo>
                    <a:pt x="0" y="0"/>
                  </a:moveTo>
                  <a:lnTo>
                    <a:pt x="0" y="2506"/>
                  </a:lnTo>
                  <a:lnTo>
                    <a:pt x="4721" y="2506"/>
                  </a:lnTo>
                  <a:lnTo>
                    <a:pt x="47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4203;p32">
              <a:extLst>
                <a:ext uri="{FF2B5EF4-FFF2-40B4-BE49-F238E27FC236}">
                  <a16:creationId xmlns:a16="http://schemas.microsoft.com/office/drawing/2014/main" id="{5F6B309E-0604-F85E-F545-9F4D2906CAB0}"/>
                </a:ext>
              </a:extLst>
            </p:cNvPr>
            <p:cNvSpPr/>
            <p:nvPr/>
          </p:nvSpPr>
          <p:spPr>
            <a:xfrm>
              <a:off x="5814404" y="3614619"/>
              <a:ext cx="1025126" cy="557716"/>
            </a:xfrm>
            <a:custGeom>
              <a:avLst/>
              <a:gdLst/>
              <a:ahLst/>
              <a:cxnLst/>
              <a:rect l="l" t="t" r="r" b="b"/>
              <a:pathLst>
                <a:path w="4871" h="2655" extrusionOk="0">
                  <a:moveTo>
                    <a:pt x="4723" y="148"/>
                  </a:moveTo>
                  <a:lnTo>
                    <a:pt x="4723" y="2506"/>
                  </a:lnTo>
                  <a:lnTo>
                    <a:pt x="150" y="2506"/>
                  </a:lnTo>
                  <a:lnTo>
                    <a:pt x="150" y="148"/>
                  </a:lnTo>
                  <a:close/>
                  <a:moveTo>
                    <a:pt x="0" y="1"/>
                  </a:moveTo>
                  <a:lnTo>
                    <a:pt x="0" y="2654"/>
                  </a:lnTo>
                  <a:lnTo>
                    <a:pt x="4871" y="2654"/>
                  </a:lnTo>
                  <a:lnTo>
                    <a:pt x="487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4204;p32">
              <a:extLst>
                <a:ext uri="{FF2B5EF4-FFF2-40B4-BE49-F238E27FC236}">
                  <a16:creationId xmlns:a16="http://schemas.microsoft.com/office/drawing/2014/main" id="{01E95BAC-8B65-3947-C187-B1D05F808C9F}"/>
                </a:ext>
              </a:extLst>
            </p:cNvPr>
            <p:cNvSpPr/>
            <p:nvPr/>
          </p:nvSpPr>
          <p:spPr>
            <a:xfrm>
              <a:off x="6243103" y="3796952"/>
              <a:ext cx="168364" cy="192627"/>
            </a:xfrm>
            <a:custGeom>
              <a:avLst/>
              <a:gdLst/>
              <a:ahLst/>
              <a:cxnLst/>
              <a:rect l="l" t="t" r="r" b="b"/>
              <a:pathLst>
                <a:path w="800" h="917" extrusionOk="0">
                  <a:moveTo>
                    <a:pt x="0" y="0"/>
                  </a:moveTo>
                  <a:lnTo>
                    <a:pt x="7" y="917"/>
                  </a:lnTo>
                  <a:lnTo>
                    <a:pt x="799" y="45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4205;p32">
              <a:extLst>
                <a:ext uri="{FF2B5EF4-FFF2-40B4-BE49-F238E27FC236}">
                  <a16:creationId xmlns:a16="http://schemas.microsoft.com/office/drawing/2014/main" id="{761DC521-E9D1-705C-8720-2FF77C1CCE6A}"/>
                </a:ext>
              </a:extLst>
            </p:cNvPr>
            <p:cNvSpPr/>
            <p:nvPr/>
          </p:nvSpPr>
          <p:spPr>
            <a:xfrm>
              <a:off x="6227319" y="3769854"/>
              <a:ext cx="215085" cy="246823"/>
            </a:xfrm>
            <a:custGeom>
              <a:avLst/>
              <a:gdLst/>
              <a:ahLst/>
              <a:cxnLst/>
              <a:rect l="l" t="t" r="r" b="b"/>
              <a:pathLst>
                <a:path w="1022" h="1175" extrusionOk="0">
                  <a:moveTo>
                    <a:pt x="150" y="255"/>
                  </a:moveTo>
                  <a:lnTo>
                    <a:pt x="724" y="581"/>
                  </a:lnTo>
                  <a:lnTo>
                    <a:pt x="154" y="917"/>
                  </a:lnTo>
                  <a:lnTo>
                    <a:pt x="150" y="255"/>
                  </a:lnTo>
                  <a:close/>
                  <a:moveTo>
                    <a:pt x="0" y="1"/>
                  </a:moveTo>
                  <a:lnTo>
                    <a:pt x="9" y="1174"/>
                  </a:lnTo>
                  <a:lnTo>
                    <a:pt x="1022" y="579"/>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4206;p32">
            <a:extLst>
              <a:ext uri="{FF2B5EF4-FFF2-40B4-BE49-F238E27FC236}">
                <a16:creationId xmlns:a16="http://schemas.microsoft.com/office/drawing/2014/main" id="{9697E71C-7F34-C02A-5018-971CC62A06AD}"/>
              </a:ext>
            </a:extLst>
          </p:cNvPr>
          <p:cNvGrpSpPr/>
          <p:nvPr/>
        </p:nvGrpSpPr>
        <p:grpSpPr>
          <a:xfrm>
            <a:off x="2000903" y="3378681"/>
            <a:ext cx="1161291" cy="914402"/>
            <a:chOff x="2240651" y="3467312"/>
            <a:chExt cx="1161291" cy="914402"/>
          </a:xfrm>
        </p:grpSpPr>
        <p:sp>
          <p:nvSpPr>
            <p:cNvPr id="703" name="Google Shape;4207;p32">
              <a:extLst>
                <a:ext uri="{FF2B5EF4-FFF2-40B4-BE49-F238E27FC236}">
                  <a16:creationId xmlns:a16="http://schemas.microsoft.com/office/drawing/2014/main" id="{2F64E244-CC6E-0CDD-9C7F-EB88BDF5B8C5}"/>
                </a:ext>
              </a:extLst>
            </p:cNvPr>
            <p:cNvSpPr/>
            <p:nvPr/>
          </p:nvSpPr>
          <p:spPr>
            <a:xfrm rot="-5400000" flipH="1">
              <a:off x="3071037" y="3707571"/>
              <a:ext cx="38004" cy="433861"/>
            </a:xfrm>
            <a:custGeom>
              <a:avLst/>
              <a:gdLst/>
              <a:ahLst/>
              <a:cxnLst/>
              <a:rect l="l" t="t" r="r" b="b"/>
              <a:pathLst>
                <a:path w="149" h="1701" extrusionOk="0">
                  <a:moveTo>
                    <a:pt x="74" y="0"/>
                  </a:moveTo>
                  <a:cubicBezTo>
                    <a:pt x="33" y="0"/>
                    <a:pt x="1" y="35"/>
                    <a:pt x="1" y="75"/>
                  </a:cubicBezTo>
                  <a:lnTo>
                    <a:pt x="1" y="148"/>
                  </a:lnTo>
                  <a:cubicBezTo>
                    <a:pt x="1" y="189"/>
                    <a:pt x="33" y="223"/>
                    <a:pt x="74" y="223"/>
                  </a:cubicBezTo>
                  <a:cubicBezTo>
                    <a:pt x="114" y="223"/>
                    <a:pt x="149" y="189"/>
                    <a:pt x="149" y="148"/>
                  </a:cubicBezTo>
                  <a:lnTo>
                    <a:pt x="149" y="75"/>
                  </a:lnTo>
                  <a:cubicBezTo>
                    <a:pt x="149" y="35"/>
                    <a:pt x="114" y="0"/>
                    <a:pt x="74" y="0"/>
                  </a:cubicBezTo>
                  <a:close/>
                  <a:moveTo>
                    <a:pt x="74" y="371"/>
                  </a:moveTo>
                  <a:cubicBezTo>
                    <a:pt x="33" y="371"/>
                    <a:pt x="1" y="403"/>
                    <a:pt x="1" y="444"/>
                  </a:cubicBezTo>
                  <a:lnTo>
                    <a:pt x="1" y="519"/>
                  </a:lnTo>
                  <a:cubicBezTo>
                    <a:pt x="1" y="559"/>
                    <a:pt x="33" y="591"/>
                    <a:pt x="74" y="591"/>
                  </a:cubicBezTo>
                  <a:cubicBezTo>
                    <a:pt x="114" y="591"/>
                    <a:pt x="149" y="559"/>
                    <a:pt x="149" y="519"/>
                  </a:cubicBezTo>
                  <a:lnTo>
                    <a:pt x="149" y="444"/>
                  </a:lnTo>
                  <a:cubicBezTo>
                    <a:pt x="149" y="403"/>
                    <a:pt x="114" y="371"/>
                    <a:pt x="74" y="371"/>
                  </a:cubicBezTo>
                  <a:close/>
                  <a:moveTo>
                    <a:pt x="74" y="741"/>
                  </a:moveTo>
                  <a:cubicBezTo>
                    <a:pt x="33" y="741"/>
                    <a:pt x="1" y="773"/>
                    <a:pt x="1" y="814"/>
                  </a:cubicBezTo>
                  <a:lnTo>
                    <a:pt x="1" y="889"/>
                  </a:lnTo>
                  <a:cubicBezTo>
                    <a:pt x="1" y="930"/>
                    <a:pt x="33" y="962"/>
                    <a:pt x="74" y="962"/>
                  </a:cubicBezTo>
                  <a:cubicBezTo>
                    <a:pt x="114" y="962"/>
                    <a:pt x="149" y="930"/>
                    <a:pt x="149" y="889"/>
                  </a:cubicBezTo>
                  <a:lnTo>
                    <a:pt x="149" y="814"/>
                  </a:lnTo>
                  <a:cubicBezTo>
                    <a:pt x="149" y="773"/>
                    <a:pt x="114" y="741"/>
                    <a:pt x="74" y="741"/>
                  </a:cubicBezTo>
                  <a:close/>
                  <a:moveTo>
                    <a:pt x="74" y="1110"/>
                  </a:moveTo>
                  <a:cubicBezTo>
                    <a:pt x="33" y="1110"/>
                    <a:pt x="1" y="1144"/>
                    <a:pt x="1" y="1185"/>
                  </a:cubicBezTo>
                  <a:lnTo>
                    <a:pt x="1" y="1258"/>
                  </a:lnTo>
                  <a:cubicBezTo>
                    <a:pt x="1" y="1298"/>
                    <a:pt x="33" y="1332"/>
                    <a:pt x="74" y="1332"/>
                  </a:cubicBezTo>
                  <a:cubicBezTo>
                    <a:pt x="114" y="1332"/>
                    <a:pt x="149" y="1298"/>
                    <a:pt x="149" y="1258"/>
                  </a:cubicBezTo>
                  <a:lnTo>
                    <a:pt x="149" y="1185"/>
                  </a:lnTo>
                  <a:cubicBezTo>
                    <a:pt x="149" y="1144"/>
                    <a:pt x="114" y="1110"/>
                    <a:pt x="74" y="1110"/>
                  </a:cubicBezTo>
                  <a:close/>
                  <a:moveTo>
                    <a:pt x="74" y="1480"/>
                  </a:moveTo>
                  <a:cubicBezTo>
                    <a:pt x="33" y="1480"/>
                    <a:pt x="1" y="1512"/>
                    <a:pt x="1" y="1553"/>
                  </a:cubicBezTo>
                  <a:lnTo>
                    <a:pt x="1" y="1628"/>
                  </a:lnTo>
                  <a:cubicBezTo>
                    <a:pt x="1" y="1669"/>
                    <a:pt x="33" y="1701"/>
                    <a:pt x="74" y="1701"/>
                  </a:cubicBezTo>
                  <a:cubicBezTo>
                    <a:pt x="114" y="1701"/>
                    <a:pt x="149" y="1669"/>
                    <a:pt x="149" y="1628"/>
                  </a:cubicBezTo>
                  <a:lnTo>
                    <a:pt x="149" y="1553"/>
                  </a:lnTo>
                  <a:cubicBezTo>
                    <a:pt x="149" y="1512"/>
                    <a:pt x="114" y="1480"/>
                    <a:pt x="74" y="1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4208;p32">
              <a:extLst>
                <a:ext uri="{FF2B5EF4-FFF2-40B4-BE49-F238E27FC236}">
                  <a16:creationId xmlns:a16="http://schemas.microsoft.com/office/drawing/2014/main" id="{05B8E82E-C53B-82EE-4EAF-67316EB5CDF4}"/>
                </a:ext>
              </a:extLst>
            </p:cNvPr>
            <p:cNvSpPr/>
            <p:nvPr/>
          </p:nvSpPr>
          <p:spPr>
            <a:xfrm>
              <a:off x="2403754" y="3538313"/>
              <a:ext cx="826878" cy="827646"/>
            </a:xfrm>
            <a:custGeom>
              <a:avLst/>
              <a:gdLst/>
              <a:ahLst/>
              <a:cxnLst/>
              <a:rect l="l" t="t" r="r" b="b"/>
              <a:pathLst>
                <a:path w="3929" h="3940" extrusionOk="0">
                  <a:moveTo>
                    <a:pt x="0" y="1"/>
                  </a:moveTo>
                  <a:lnTo>
                    <a:pt x="0" y="2869"/>
                  </a:lnTo>
                  <a:lnTo>
                    <a:pt x="1585" y="2869"/>
                  </a:lnTo>
                  <a:lnTo>
                    <a:pt x="1585" y="3558"/>
                  </a:lnTo>
                  <a:lnTo>
                    <a:pt x="773" y="3558"/>
                  </a:lnTo>
                  <a:lnTo>
                    <a:pt x="773" y="3939"/>
                  </a:lnTo>
                  <a:lnTo>
                    <a:pt x="3168" y="3939"/>
                  </a:lnTo>
                  <a:lnTo>
                    <a:pt x="3168" y="3558"/>
                  </a:lnTo>
                  <a:lnTo>
                    <a:pt x="2343" y="3558"/>
                  </a:lnTo>
                  <a:lnTo>
                    <a:pt x="2343" y="2869"/>
                  </a:lnTo>
                  <a:lnTo>
                    <a:pt x="3928" y="2869"/>
                  </a:lnTo>
                  <a:lnTo>
                    <a:pt x="392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4209;p32">
              <a:extLst>
                <a:ext uri="{FF2B5EF4-FFF2-40B4-BE49-F238E27FC236}">
                  <a16:creationId xmlns:a16="http://schemas.microsoft.com/office/drawing/2014/main" id="{59503A87-FC75-6810-C8EC-75825DAB515B}"/>
                </a:ext>
              </a:extLst>
            </p:cNvPr>
            <p:cNvSpPr/>
            <p:nvPr/>
          </p:nvSpPr>
          <p:spPr>
            <a:xfrm>
              <a:off x="2388391" y="3522979"/>
              <a:ext cx="857604" cy="858736"/>
            </a:xfrm>
            <a:custGeom>
              <a:avLst/>
              <a:gdLst/>
              <a:ahLst/>
              <a:cxnLst/>
              <a:rect l="l" t="t" r="r" b="b"/>
              <a:pathLst>
                <a:path w="4075" h="4088" extrusionOk="0">
                  <a:moveTo>
                    <a:pt x="3926" y="149"/>
                  </a:moveTo>
                  <a:lnTo>
                    <a:pt x="3926" y="2869"/>
                  </a:lnTo>
                  <a:lnTo>
                    <a:pt x="2344" y="2869"/>
                  </a:lnTo>
                  <a:lnTo>
                    <a:pt x="2344" y="3704"/>
                  </a:lnTo>
                  <a:lnTo>
                    <a:pt x="3166" y="3704"/>
                  </a:lnTo>
                  <a:lnTo>
                    <a:pt x="3166" y="3940"/>
                  </a:lnTo>
                  <a:lnTo>
                    <a:pt x="921" y="3940"/>
                  </a:lnTo>
                  <a:lnTo>
                    <a:pt x="921" y="3704"/>
                  </a:lnTo>
                  <a:lnTo>
                    <a:pt x="1731" y="3704"/>
                  </a:lnTo>
                  <a:lnTo>
                    <a:pt x="1731" y="2869"/>
                  </a:lnTo>
                  <a:lnTo>
                    <a:pt x="148" y="2869"/>
                  </a:lnTo>
                  <a:lnTo>
                    <a:pt x="148" y="149"/>
                  </a:lnTo>
                  <a:close/>
                  <a:moveTo>
                    <a:pt x="1" y="1"/>
                  </a:moveTo>
                  <a:lnTo>
                    <a:pt x="1" y="3017"/>
                  </a:lnTo>
                  <a:lnTo>
                    <a:pt x="1583" y="3017"/>
                  </a:lnTo>
                  <a:lnTo>
                    <a:pt x="1583" y="3556"/>
                  </a:lnTo>
                  <a:lnTo>
                    <a:pt x="774" y="3556"/>
                  </a:lnTo>
                  <a:lnTo>
                    <a:pt x="774" y="4087"/>
                  </a:lnTo>
                  <a:lnTo>
                    <a:pt x="3314" y="4087"/>
                  </a:lnTo>
                  <a:lnTo>
                    <a:pt x="3314" y="3556"/>
                  </a:lnTo>
                  <a:lnTo>
                    <a:pt x="2491" y="3556"/>
                  </a:lnTo>
                  <a:lnTo>
                    <a:pt x="2491" y="3017"/>
                  </a:lnTo>
                  <a:lnTo>
                    <a:pt x="4074" y="3017"/>
                  </a:lnTo>
                  <a:lnTo>
                    <a:pt x="407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4210;p32">
              <a:extLst>
                <a:ext uri="{FF2B5EF4-FFF2-40B4-BE49-F238E27FC236}">
                  <a16:creationId xmlns:a16="http://schemas.microsoft.com/office/drawing/2014/main" id="{67DB27B2-CA31-01FE-7144-ED077E634EBB}"/>
                </a:ext>
              </a:extLst>
            </p:cNvPr>
            <p:cNvSpPr/>
            <p:nvPr/>
          </p:nvSpPr>
          <p:spPr>
            <a:xfrm>
              <a:off x="2255804" y="3482647"/>
              <a:ext cx="1130775" cy="722195"/>
            </a:xfrm>
            <a:custGeom>
              <a:avLst/>
              <a:gdLst/>
              <a:ahLst/>
              <a:cxnLst/>
              <a:rect l="l" t="t" r="r" b="b"/>
              <a:pathLst>
                <a:path w="5373" h="3438" extrusionOk="0">
                  <a:moveTo>
                    <a:pt x="230" y="0"/>
                  </a:moveTo>
                  <a:cubicBezTo>
                    <a:pt x="104" y="0"/>
                    <a:pt x="1" y="103"/>
                    <a:pt x="1" y="227"/>
                  </a:cubicBezTo>
                  <a:lnTo>
                    <a:pt x="1" y="3211"/>
                  </a:lnTo>
                  <a:cubicBezTo>
                    <a:pt x="1" y="3337"/>
                    <a:pt x="104" y="3438"/>
                    <a:pt x="230" y="3438"/>
                  </a:cubicBezTo>
                  <a:lnTo>
                    <a:pt x="5143" y="3438"/>
                  </a:lnTo>
                  <a:cubicBezTo>
                    <a:pt x="5269" y="3438"/>
                    <a:pt x="5372" y="3337"/>
                    <a:pt x="5372" y="3211"/>
                  </a:cubicBezTo>
                  <a:lnTo>
                    <a:pt x="5372" y="227"/>
                  </a:lnTo>
                  <a:cubicBezTo>
                    <a:pt x="5372" y="103"/>
                    <a:pt x="5269" y="0"/>
                    <a:pt x="514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4211;p32">
              <a:extLst>
                <a:ext uri="{FF2B5EF4-FFF2-40B4-BE49-F238E27FC236}">
                  <a16:creationId xmlns:a16="http://schemas.microsoft.com/office/drawing/2014/main" id="{000D8931-FAC7-D44F-28A7-6D6C59DBD967}"/>
                </a:ext>
              </a:extLst>
            </p:cNvPr>
            <p:cNvSpPr/>
            <p:nvPr/>
          </p:nvSpPr>
          <p:spPr>
            <a:xfrm>
              <a:off x="2240651" y="3467312"/>
              <a:ext cx="1161291" cy="753284"/>
            </a:xfrm>
            <a:custGeom>
              <a:avLst/>
              <a:gdLst/>
              <a:ahLst/>
              <a:cxnLst/>
              <a:rect l="l" t="t" r="r" b="b"/>
              <a:pathLst>
                <a:path w="5518" h="3586" extrusionOk="0">
                  <a:moveTo>
                    <a:pt x="5215" y="148"/>
                  </a:moveTo>
                  <a:cubicBezTo>
                    <a:pt x="5301" y="148"/>
                    <a:pt x="5369" y="217"/>
                    <a:pt x="5369" y="300"/>
                  </a:cubicBezTo>
                  <a:lnTo>
                    <a:pt x="5369" y="3284"/>
                  </a:lnTo>
                  <a:cubicBezTo>
                    <a:pt x="5369" y="3367"/>
                    <a:pt x="5301" y="3438"/>
                    <a:pt x="5215" y="3438"/>
                  </a:cubicBezTo>
                  <a:lnTo>
                    <a:pt x="302" y="3438"/>
                  </a:lnTo>
                  <a:cubicBezTo>
                    <a:pt x="216" y="3438"/>
                    <a:pt x="148" y="3369"/>
                    <a:pt x="148" y="3284"/>
                  </a:cubicBezTo>
                  <a:lnTo>
                    <a:pt x="148" y="300"/>
                  </a:lnTo>
                  <a:cubicBezTo>
                    <a:pt x="148" y="217"/>
                    <a:pt x="216" y="148"/>
                    <a:pt x="302" y="148"/>
                  </a:cubicBezTo>
                  <a:close/>
                  <a:moveTo>
                    <a:pt x="302" y="0"/>
                  </a:moveTo>
                  <a:cubicBezTo>
                    <a:pt x="135" y="0"/>
                    <a:pt x="0" y="135"/>
                    <a:pt x="0" y="300"/>
                  </a:cubicBezTo>
                  <a:lnTo>
                    <a:pt x="0" y="3284"/>
                  </a:lnTo>
                  <a:cubicBezTo>
                    <a:pt x="0" y="3451"/>
                    <a:pt x="135" y="3586"/>
                    <a:pt x="302" y="3586"/>
                  </a:cubicBezTo>
                  <a:lnTo>
                    <a:pt x="5215" y="3586"/>
                  </a:lnTo>
                  <a:cubicBezTo>
                    <a:pt x="5382" y="3586"/>
                    <a:pt x="5517" y="3451"/>
                    <a:pt x="5517" y="3284"/>
                  </a:cubicBezTo>
                  <a:lnTo>
                    <a:pt x="5517" y="300"/>
                  </a:lnTo>
                  <a:cubicBezTo>
                    <a:pt x="5517" y="135"/>
                    <a:pt x="5382" y="0"/>
                    <a:pt x="521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4212;p32">
              <a:extLst>
                <a:ext uri="{FF2B5EF4-FFF2-40B4-BE49-F238E27FC236}">
                  <a16:creationId xmlns:a16="http://schemas.microsoft.com/office/drawing/2014/main" id="{5BF9B6D7-F7DF-CC19-E785-DFAE6BFBE970}"/>
                </a:ext>
              </a:extLst>
            </p:cNvPr>
            <p:cNvSpPr/>
            <p:nvPr/>
          </p:nvSpPr>
          <p:spPr>
            <a:xfrm>
              <a:off x="2324413" y="3556378"/>
              <a:ext cx="993558" cy="526627"/>
            </a:xfrm>
            <a:custGeom>
              <a:avLst/>
              <a:gdLst/>
              <a:ahLst/>
              <a:cxnLst/>
              <a:rect l="l" t="t" r="r" b="b"/>
              <a:pathLst>
                <a:path w="4721" h="2507" extrusionOk="0">
                  <a:moveTo>
                    <a:pt x="0" y="0"/>
                  </a:moveTo>
                  <a:lnTo>
                    <a:pt x="0" y="2506"/>
                  </a:lnTo>
                  <a:lnTo>
                    <a:pt x="4721" y="2506"/>
                  </a:lnTo>
                  <a:lnTo>
                    <a:pt x="47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4213;p32">
              <a:extLst>
                <a:ext uri="{FF2B5EF4-FFF2-40B4-BE49-F238E27FC236}">
                  <a16:creationId xmlns:a16="http://schemas.microsoft.com/office/drawing/2014/main" id="{2EC4D912-C5ED-B4F4-D830-41790FFA6A48}"/>
                </a:ext>
              </a:extLst>
            </p:cNvPr>
            <p:cNvSpPr/>
            <p:nvPr/>
          </p:nvSpPr>
          <p:spPr>
            <a:xfrm>
              <a:off x="2308628" y="3541044"/>
              <a:ext cx="1025126" cy="557716"/>
            </a:xfrm>
            <a:custGeom>
              <a:avLst/>
              <a:gdLst/>
              <a:ahLst/>
              <a:cxnLst/>
              <a:rect l="l" t="t" r="r" b="b"/>
              <a:pathLst>
                <a:path w="4871" h="2655" extrusionOk="0">
                  <a:moveTo>
                    <a:pt x="4723" y="148"/>
                  </a:moveTo>
                  <a:lnTo>
                    <a:pt x="4723" y="2506"/>
                  </a:lnTo>
                  <a:lnTo>
                    <a:pt x="150" y="2506"/>
                  </a:lnTo>
                  <a:lnTo>
                    <a:pt x="150" y="148"/>
                  </a:lnTo>
                  <a:close/>
                  <a:moveTo>
                    <a:pt x="0" y="1"/>
                  </a:moveTo>
                  <a:lnTo>
                    <a:pt x="0" y="2654"/>
                  </a:lnTo>
                  <a:lnTo>
                    <a:pt x="4871" y="2654"/>
                  </a:lnTo>
                  <a:lnTo>
                    <a:pt x="487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4214;p32">
              <a:extLst>
                <a:ext uri="{FF2B5EF4-FFF2-40B4-BE49-F238E27FC236}">
                  <a16:creationId xmlns:a16="http://schemas.microsoft.com/office/drawing/2014/main" id="{4416D2E8-7F31-6D3A-85B9-D5E94759EB13}"/>
                </a:ext>
              </a:extLst>
            </p:cNvPr>
            <p:cNvSpPr/>
            <p:nvPr/>
          </p:nvSpPr>
          <p:spPr>
            <a:xfrm>
              <a:off x="2737327" y="3723377"/>
              <a:ext cx="168364" cy="192627"/>
            </a:xfrm>
            <a:custGeom>
              <a:avLst/>
              <a:gdLst/>
              <a:ahLst/>
              <a:cxnLst/>
              <a:rect l="l" t="t" r="r" b="b"/>
              <a:pathLst>
                <a:path w="800" h="917" extrusionOk="0">
                  <a:moveTo>
                    <a:pt x="0" y="0"/>
                  </a:moveTo>
                  <a:lnTo>
                    <a:pt x="7" y="917"/>
                  </a:lnTo>
                  <a:lnTo>
                    <a:pt x="799" y="45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4215;p32">
              <a:extLst>
                <a:ext uri="{FF2B5EF4-FFF2-40B4-BE49-F238E27FC236}">
                  <a16:creationId xmlns:a16="http://schemas.microsoft.com/office/drawing/2014/main" id="{15FBE221-65A4-C1E5-6887-B6B5168DC941}"/>
                </a:ext>
              </a:extLst>
            </p:cNvPr>
            <p:cNvSpPr/>
            <p:nvPr/>
          </p:nvSpPr>
          <p:spPr>
            <a:xfrm>
              <a:off x="2721543" y="3696279"/>
              <a:ext cx="215085" cy="246823"/>
            </a:xfrm>
            <a:custGeom>
              <a:avLst/>
              <a:gdLst/>
              <a:ahLst/>
              <a:cxnLst/>
              <a:rect l="l" t="t" r="r" b="b"/>
              <a:pathLst>
                <a:path w="1022" h="1175" extrusionOk="0">
                  <a:moveTo>
                    <a:pt x="150" y="255"/>
                  </a:moveTo>
                  <a:lnTo>
                    <a:pt x="724" y="581"/>
                  </a:lnTo>
                  <a:lnTo>
                    <a:pt x="154" y="917"/>
                  </a:lnTo>
                  <a:lnTo>
                    <a:pt x="150" y="255"/>
                  </a:lnTo>
                  <a:close/>
                  <a:moveTo>
                    <a:pt x="0" y="1"/>
                  </a:moveTo>
                  <a:lnTo>
                    <a:pt x="9" y="1174"/>
                  </a:lnTo>
                  <a:lnTo>
                    <a:pt x="1022" y="579"/>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0" y="-466313"/>
            <a:ext cx="91440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6000" dirty="0">
              <a:solidFill>
                <a:schemeClr val="accent4"/>
              </a:solidFill>
            </a:endParaRPr>
          </a:p>
          <a:p>
            <a:pPr algn="ctr"/>
            <a:r>
              <a:rPr lang="en-US" sz="4000" b="1" dirty="0">
                <a:effectLst/>
                <a:latin typeface="Roboto Slab" panose="020B0604020202020204" charset="0"/>
                <a:ea typeface="Roboto Slab" panose="020B0604020202020204" charset="0"/>
                <a:cs typeface="Times New Roman" panose="02020603050405020304" pitchFamily="18" charset="0"/>
              </a:rPr>
              <a:t>ABSTRACT</a:t>
            </a:r>
            <a:endParaRPr sz="4000" i="1" u="sng" dirty="0">
              <a:effectLst>
                <a:outerShdw blurRad="38100" dist="38100" dir="2700000" algn="tl">
                  <a:srgbClr val="000000">
                    <a:alpha val="43137"/>
                  </a:srgbClr>
                </a:outerShdw>
              </a:effectLst>
              <a:latin typeface="Roboto Slab" panose="020B0604020202020204" charset="0"/>
              <a:ea typeface="Roboto Slab" panose="020B0604020202020204" charset="0"/>
            </a:endParaRPr>
          </a:p>
        </p:txBody>
      </p:sp>
      <p:sp>
        <p:nvSpPr>
          <p:cNvPr id="98" name="Google Shape;98;p15"/>
          <p:cNvSpPr txBox="1">
            <a:spLocks noGrp="1"/>
          </p:cNvSpPr>
          <p:nvPr>
            <p:ph type="subTitle" idx="1"/>
          </p:nvPr>
        </p:nvSpPr>
        <p:spPr>
          <a:xfrm>
            <a:off x="516194" y="613671"/>
            <a:ext cx="8170606" cy="3881056"/>
          </a:xfrm>
          <a:prstGeom prst="rect">
            <a:avLst/>
          </a:prstGeom>
        </p:spPr>
        <p:txBody>
          <a:bodyPr spcFirstLastPara="1" wrap="square" lIns="91425" tIns="91425" rIns="91425" bIns="91425" anchor="t" anchorCtr="0">
            <a:noAutofit/>
          </a:bodyPr>
          <a:lstStyle/>
          <a:p>
            <a:pPr algn="just">
              <a:lnSpc>
                <a:spcPct val="150000"/>
              </a:lnSpc>
            </a:pPr>
            <a:r>
              <a:rPr lang="en-US" sz="1500" dirty="0">
                <a:effectLst/>
                <a:latin typeface="Times New Roman" panose="02020603050405020304" pitchFamily="18" charset="0"/>
                <a:ea typeface="Calibri" panose="020F0502020204030204" pitchFamily="34" charset="0"/>
                <a:cs typeface="Arial" panose="020B0604020202020204" pitchFamily="34" charset="0"/>
              </a:rPr>
              <a:t>         </a:t>
            </a:r>
            <a:r>
              <a:rPr lang="en-US" sz="1500" dirty="0">
                <a:solidFill>
                  <a:schemeClr val="bg2">
                    <a:lumMod val="50000"/>
                  </a:schemeClr>
                </a:solidFill>
                <a:effectLst/>
                <a:latin typeface="Times New Roman" panose="02020603050405020304" pitchFamily="18" charset="0"/>
                <a:ea typeface="Calibri" panose="020F0502020204030204" pitchFamily="34" charset="0"/>
                <a:cs typeface="Arial" panose="020B0604020202020204" pitchFamily="34" charset="0"/>
              </a:rPr>
              <a:t>Ro</a:t>
            </a:r>
            <a:r>
              <a:rPr lang="en-US" sz="15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ad crashes and related accidents are a common cause of injury and death among people. According to 2015 data from the World Health Organization, road accidents have killed at least 1.25 million people worldwide, which means that every 25 seconds a person will have a fatal accident. Although the cost of road accidents in Europe is estimated at 160 billion Euros, sleep drowsiness causes about 100,000 accidents a year in the United States alone as reported by the American National Highway Traffic Safety Administration (NHTSA). In this paper, a new way of finding sleep is actually proposed. This method is based on the in-depth learning method that can be used in Android applications with high accuracy. The main contribution of this work is the pressure of the heavy-duty model on the lightweight model. In addition, the small network structure is designed based on the discovery of an important facial history point to determine if the driver is drowsy. The proposed model is capable of achieving more than 85% accuracy.</a:t>
            </a:r>
            <a:endParaRPr lang="en-IN" sz="15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lvl="1">
              <a:lnSpc>
                <a:spcPct val="150000"/>
              </a:lnSpc>
              <a:spcAft>
                <a:spcPts val="800"/>
              </a:spcAft>
            </a:pPr>
            <a:br>
              <a:rPr lang="en-US" sz="1800" dirty="0">
                <a:effectLst/>
                <a:latin typeface="Times New Roman" panose="02020603050405020304" pitchFamily="18" charset="0"/>
                <a:ea typeface="Calibri" panose="020F0502020204030204" pitchFamily="34" charset="0"/>
              </a:rPr>
            </a:br>
            <a:r>
              <a:rPr lang="en-US" sz="1800" dirty="0">
                <a:effectLst/>
                <a:latin typeface="Times New Roman" panose="02020603050405020304" pitchFamily="18" charset="0"/>
                <a:ea typeface="Calibri" panose="020F0502020204030204" pitchFamily="34"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60273"/>
            <a:ext cx="9144000" cy="1159800"/>
          </a:xfrm>
        </p:spPr>
        <p:txBody>
          <a:bodyPr/>
          <a:lstStyle/>
          <a:p>
            <a:pPr algn="ctr"/>
            <a:r>
              <a:rPr lang="en-GB" sz="4000" dirty="0">
                <a:effectLst>
                  <a:outerShdw blurRad="38100" dist="38100" dir="2700000" algn="tl">
                    <a:srgbClr val="000000">
                      <a:alpha val="43137"/>
                    </a:srgbClr>
                  </a:outerShdw>
                </a:effectLst>
              </a:rPr>
              <a:t>INTRODUCTION</a:t>
            </a:r>
            <a:endParaRPr lang="en-IN" sz="400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980768" y="899527"/>
            <a:ext cx="7536426" cy="4001085"/>
          </a:xfrm>
        </p:spPr>
        <p:txBody>
          <a:bodyPr/>
          <a:lstStyle/>
          <a:p>
            <a:pPr>
              <a:spcBef>
                <a:spcPts val="1340"/>
              </a:spcBef>
            </a:pPr>
            <a:r>
              <a:rPr lang="en-IN" sz="1800" b="1" dirty="0">
                <a:solidFill>
                  <a:srgbClr val="000000"/>
                </a:solidFill>
                <a:effectLst/>
                <a:latin typeface="Times New Roman" panose="02020603050405020304" pitchFamily="18" charset="0"/>
                <a:ea typeface="Times New Roman" panose="02020603050405020304" pitchFamily="18" charset="0"/>
              </a:rPr>
              <a:t>1.1 Motivation and Overview</a:t>
            </a:r>
          </a:p>
          <a:p>
            <a:pPr>
              <a:spcBef>
                <a:spcPts val="1340"/>
              </a:spcBef>
            </a:pPr>
            <a:r>
              <a:rPr lang="en-IN" sz="1800" b="1" dirty="0">
                <a:solidFill>
                  <a:srgbClr val="000000"/>
                </a:solidFill>
                <a:latin typeface="Times New Roman" panose="02020603050405020304" pitchFamily="18" charset="0"/>
                <a:ea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rPr>
              <a:t>Driving activities require full attention and great brain power. In addition, driving requires good coordination of hand and foot movements, gears moving while looking at other vehicles. Lack of attention can be detrimental to drivers, pedestrians, and economic activities. Therefore, it is important so that the country has strong laws and regulations to maintain the safety of land transport. In addition, the complexity and road features can influence the driver’s attention. For example, in India the current road infrastructure is far beyond the number of vehicles produced and sold is unequal in terms of road infrastructure. About 20% of people admitted that they had ever slept while driving, while 40% of people admitted that this happened at least once in their driving career. </a:t>
            </a:r>
            <a:endParaRPr lang="en-US" sz="1600" dirty="0">
              <a:solidFill>
                <a:schemeClr val="accent5">
                  <a:lumMod val="10000"/>
                </a:schemeClr>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GB" sz="1600" dirty="0">
              <a:solidFill>
                <a:schemeClr val="accent5">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6929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785A0B8B-0AB4-C15B-7C75-96493FFE562B}"/>
              </a:ext>
            </a:extLst>
          </p:cNvPr>
          <p:cNvSpPr txBox="1">
            <a:spLocks/>
          </p:cNvSpPr>
          <p:nvPr/>
        </p:nvSpPr>
        <p:spPr>
          <a:xfrm>
            <a:off x="165468" y="406465"/>
            <a:ext cx="9051131" cy="40790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0"/>
              </a:spcBef>
              <a:spcAft>
                <a:spcPts val="0"/>
              </a:spcAft>
              <a:buClr>
                <a:schemeClr val="accent3"/>
              </a:buClr>
              <a:buSzPts val="3000"/>
              <a:buFont typeface="Source Sans Pro"/>
              <a:buNone/>
              <a:defRPr sz="3000" b="0" i="0" u="none" strike="noStrike" cap="none">
                <a:solidFill>
                  <a:schemeClr val="accent3"/>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3"/>
              </a:buClr>
              <a:buSzPts val="3000"/>
              <a:buFont typeface="Source Sans Pro"/>
              <a:buNone/>
              <a:defRPr sz="3000" b="0" i="0" u="none" strike="noStrike" cap="none">
                <a:solidFill>
                  <a:schemeClr val="accent3"/>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3"/>
              </a:buClr>
              <a:buSzPts val="3000"/>
              <a:buFont typeface="Source Sans Pro"/>
              <a:buNone/>
              <a:defRPr sz="3000" b="0" i="0" u="none" strike="noStrike" cap="none">
                <a:solidFill>
                  <a:schemeClr val="accent3"/>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accent3"/>
              </a:buClr>
              <a:buSzPts val="3000"/>
              <a:buFont typeface="Source Sans Pro"/>
              <a:buNone/>
              <a:defRPr sz="3000" b="0" i="0" u="none" strike="noStrike" cap="none">
                <a:solidFill>
                  <a:schemeClr val="accent3"/>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accent3"/>
              </a:buClr>
              <a:buSzPts val="3000"/>
              <a:buFont typeface="Source Sans Pro"/>
              <a:buNone/>
              <a:defRPr sz="3000" b="0" i="0" u="none" strike="noStrike" cap="none">
                <a:solidFill>
                  <a:schemeClr val="accent3"/>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accent3"/>
              </a:buClr>
              <a:buSzPts val="3000"/>
              <a:buFont typeface="Source Sans Pro"/>
              <a:buNone/>
              <a:defRPr sz="3000" b="0" i="0" u="none" strike="noStrike" cap="none">
                <a:solidFill>
                  <a:schemeClr val="accent3"/>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accent3"/>
              </a:buClr>
              <a:buSzPts val="3000"/>
              <a:buFont typeface="Source Sans Pro"/>
              <a:buNone/>
              <a:defRPr sz="3000" b="0" i="0" u="none" strike="noStrike" cap="none">
                <a:solidFill>
                  <a:schemeClr val="accent3"/>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accent3"/>
              </a:buClr>
              <a:buSzPts val="3000"/>
              <a:buFont typeface="Source Sans Pro"/>
              <a:buNone/>
              <a:defRPr sz="3000" b="0" i="0" u="none" strike="noStrike" cap="none">
                <a:solidFill>
                  <a:schemeClr val="accent3"/>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accent3"/>
              </a:buClr>
              <a:buSzPts val="3000"/>
              <a:buFont typeface="Source Sans Pro"/>
              <a:buNone/>
              <a:defRPr sz="3000" b="0" i="0" u="none" strike="noStrike" cap="none">
                <a:solidFill>
                  <a:schemeClr val="accent3"/>
                </a:solidFill>
                <a:latin typeface="Source Sans Pro"/>
                <a:ea typeface="Source Sans Pro"/>
                <a:cs typeface="Source Sans Pro"/>
                <a:sym typeface="Source Sans Pro"/>
              </a:defRPr>
            </a:lvl9pPr>
          </a:lstStyle>
          <a:p>
            <a:pPr>
              <a:spcBef>
                <a:spcPts val="1340"/>
              </a:spcBef>
            </a:pPr>
            <a:r>
              <a:rPr lang="en-IN" sz="1500" dirty="0">
                <a:solidFill>
                  <a:srgbClr val="000000"/>
                </a:solidFill>
                <a:effectLst/>
                <a:latin typeface="Times New Roman" panose="02020603050405020304" pitchFamily="18" charset="0"/>
                <a:ea typeface="Times New Roman" panose="02020603050405020304" pitchFamily="18" charset="0"/>
              </a:rPr>
              <a:t>         Studies show that, in India, 40% of highway accidents or nearby accidents occur as a result of drowsiness and more than 50% of all fatal road accidents involving more than two vehicles are related to alcohol. More than 65% of all single vehicle accidents are related to alcohol consumption. Looking at these statistics, it is important that we improve the driver security system.  In order to develop such a system, we need to measure the condition of the driver. </a:t>
            </a:r>
            <a:endParaRPr lang="en-IN" sz="1500" dirty="0">
              <a:effectLst/>
              <a:latin typeface="Times New Roman" panose="02020603050405020304" pitchFamily="18" charset="0"/>
              <a:ea typeface="Times New Roman" panose="02020603050405020304" pitchFamily="18" charset="0"/>
            </a:endParaRPr>
          </a:p>
          <a:p>
            <a:pPr marL="1905" marR="635" indent="457835">
              <a:lnSpc>
                <a:spcPct val="150000"/>
              </a:lnSpc>
              <a:spcBef>
                <a:spcPts val="150"/>
              </a:spcBef>
            </a:pPr>
            <a:r>
              <a:rPr lang="en-IN" sz="1500" dirty="0">
                <a:solidFill>
                  <a:srgbClr val="000000"/>
                </a:solidFill>
                <a:effectLst/>
                <a:latin typeface="Times New Roman" panose="02020603050405020304" pitchFamily="18" charset="0"/>
                <a:ea typeface="Times New Roman" panose="02020603050405020304" pitchFamily="18" charset="0"/>
              </a:rPr>
              <a:t>This is especially true in big cities like Delhi, Mumbai and Chennai. India recorded 3,54,796 cases of road          accidents in 2020 in which 1,33,201 people were killed and 3,35,201 were injured, said the NCRB, which works under the Union Home Affairs Department. Government should not always be responsible for controlling vehicle growth and poor infrastructure. In addition to these traffic elements, drivers break traffic rules (speeding, drinking, and traffic light offense) and is a major culprit in car accidents. Even enough road infrastructures and the best people driving, accidents are inevitable.</a:t>
            </a:r>
            <a:endParaRPr lang="en-GB" sz="1500" dirty="0">
              <a:solidFill>
                <a:schemeClr val="accent5">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6904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08818" y="514412"/>
            <a:ext cx="8385151" cy="4514788"/>
          </a:xfrm>
        </p:spPr>
        <p:txBody>
          <a:bodyPr/>
          <a:lstStyle/>
          <a:p>
            <a:pPr>
              <a:lnSpc>
                <a:spcPct val="107000"/>
              </a:lnSpc>
              <a:spcAft>
                <a:spcPts val="800"/>
              </a:spcAft>
            </a:pPr>
            <a:r>
              <a:rPr lang="en-IN" sz="1800"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647416D-B33C-65CB-85EB-E09E512ACB44}"/>
              </a:ext>
            </a:extLst>
          </p:cNvPr>
          <p:cNvSpPr txBox="1"/>
          <p:nvPr/>
        </p:nvSpPr>
        <p:spPr>
          <a:xfrm>
            <a:off x="689623" y="114300"/>
            <a:ext cx="7778235" cy="4653903"/>
          </a:xfrm>
          <a:prstGeom prst="rect">
            <a:avLst/>
          </a:prstGeom>
          <a:noFill/>
        </p:spPr>
        <p:txBody>
          <a:bodyPr wrap="square">
            <a:spAutoFit/>
          </a:bodyPr>
          <a:lstStyle/>
          <a:p>
            <a:pPr algn="just">
              <a:spcBef>
                <a:spcPts val="1400"/>
              </a:spcBef>
              <a:spcAft>
                <a:spcPts val="1400"/>
              </a:spcAft>
            </a:pPr>
            <a:r>
              <a:rPr lang="en-IN" sz="1400" b="1" u="sng" dirty="0">
                <a:solidFill>
                  <a:srgbClr val="000000"/>
                </a:solidFill>
                <a:effectLst/>
                <a:latin typeface="Times New Roman" panose="02020603050405020304" pitchFamily="18" charset="0"/>
                <a:ea typeface="Times New Roman" panose="02020603050405020304" pitchFamily="18" charset="0"/>
              </a:rPr>
              <a:t>Authors and their proposed algorithm</a:t>
            </a:r>
            <a:endParaRPr lang="en-IN" sz="1200" dirty="0">
              <a:effectLst/>
              <a:latin typeface="Times New Roman" panose="02020603050405020304" pitchFamily="18" charset="0"/>
              <a:ea typeface="Times New Roman" panose="02020603050405020304" pitchFamily="18" charset="0"/>
            </a:endParaRPr>
          </a:p>
          <a:p>
            <a:pPr algn="just">
              <a:lnSpc>
                <a:spcPct val="150000"/>
              </a:lnSpc>
            </a:pPr>
            <a:r>
              <a:rPr lang="en-IN" sz="12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a:t>
            </a:r>
            <a:r>
              <a:rPr lang="en-IN" sz="14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IN"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As sleep creates chances of accidents and crashes in the world, the researchers proposed different solutions ranging from finding patterns in driving habits to analysing drowsiness of the driver while driving. Most of the solution is predictive, measuring the drowsiness counting alert system through machine learning. The most common proposed method is described below: -</a:t>
            </a:r>
            <a:endParaRPr lang="en-IN" sz="10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n-IN" sz="14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n-IN"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One of the approaches given by the author </a:t>
            </a:r>
            <a:r>
              <a:rPr lang="en-IN" sz="14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McDonald et al.</a:t>
            </a:r>
            <a:r>
              <a:rPr lang="en-IN"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he creates a contextual and temporal approaches algorithm that gives steering angles, vehicle speeds and accelerator pedal positions. After that these values are passed into the Bayesian Network if the driver shows signs of drowsiness. The algorithm was found to have lower false values ​​than PERCLOS methods, which predicted drowsiness based on eyelid movements and patterns. The implication of this study is that accurate prediction, context is important. The data that you photograph in the past 10 seconds is important in understanding whether a person is at risk of taking a sleep-related route.</a:t>
            </a:r>
            <a:endParaRPr lang="en-IN" sz="10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n-IN" sz="14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61842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E2F47AF-6EC5-B5DA-20D4-D32BB13673DB}"/>
              </a:ext>
            </a:extLst>
          </p:cNvPr>
          <p:cNvSpPr>
            <a:spLocks noGrp="1"/>
          </p:cNvSpPr>
          <p:nvPr>
            <p:ph type="subTitle" idx="1"/>
          </p:nvPr>
        </p:nvSpPr>
        <p:spPr>
          <a:xfrm>
            <a:off x="682580" y="596721"/>
            <a:ext cx="7746643" cy="4071870"/>
          </a:xfrm>
        </p:spPr>
        <p:txBody>
          <a:bodyPr/>
          <a:lstStyle/>
          <a:p>
            <a:r>
              <a:rPr lang="en-IN" sz="15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Many authors give solutions to drowsiness through the power of computer vision, means Using Deep Learning. It is tools that provide new tools to computer vision for detection and classification.  Computer-related applications use these methods for object acquisition, health and wellness, and agricultural systems. </a:t>
            </a:r>
            <a:r>
              <a:rPr lang="en-IN" sz="15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Tayyab Khan</a:t>
            </a:r>
            <a:r>
              <a:rPr lang="en-IN" sz="15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proposed a solution to measure the curvature of the eyelid and thus determine whether the eyes were closed or not. They have achieved 95% accuracy in this way, but the limit is that there needs to be enough light for this method to work as it does not work well at night.</a:t>
            </a:r>
            <a:endParaRPr lang="en-IN" sz="1500" dirty="0">
              <a:effectLst/>
              <a:latin typeface="Calibri" panose="020F0502020204030204" pitchFamily="34" charset="0"/>
              <a:ea typeface="Calibri" panose="020F0502020204030204" pitchFamily="34" charset="0"/>
              <a:cs typeface="Arial" panose="020B0604020202020204" pitchFamily="34" charset="0"/>
            </a:endParaRPr>
          </a:p>
          <a:p>
            <a:r>
              <a:rPr lang="en-IN" sz="15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The way most companies try to follow is to combine the two different strategies described above and use multiple inputs to reach a drowsiness app decision by combining blinking vision, eye tracking, and critical monitoring Smart glass monitors these features and delivers. drowsy to intervene in a hurry and ask the driver to rest. Integration methods require multiple sensors such as infrared, cameras and heart rate monitors in one location to produce the best results. </a:t>
            </a:r>
            <a:endParaRPr lang="en-IN" sz="15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881640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0389" y="0"/>
            <a:ext cx="8629650" cy="4638368"/>
          </a:xfrm>
        </p:spPr>
        <p:txBody>
          <a:bodyPr/>
          <a:lstStyle/>
          <a:p>
            <a:pPr>
              <a:lnSpc>
                <a:spcPct val="107000"/>
              </a:lnSpc>
              <a:spcAft>
                <a:spcPts val="800"/>
              </a:spcAft>
            </a:pPr>
            <a:endParaRPr lang="en-IN" sz="1800" dirty="0">
              <a:solidFill>
                <a:schemeClr val="accent4">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chemeClr val="accent4">
                  <a:lumMod val="10000"/>
                </a:schemeClr>
              </a:solidFill>
              <a:latin typeface="Times New Roman" panose="02020603050405020304" pitchFamily="18" charset="0"/>
              <a:cs typeface="Times New Roman" panose="02020603050405020304" pitchFamily="18" charset="0"/>
            </a:endParaRPr>
          </a:p>
        </p:txBody>
      </p:sp>
      <p:pic>
        <p:nvPicPr>
          <p:cNvPr id="2" name="Picture 1" descr="Chart, bar chart&#10;&#10;Description automatically generated">
            <a:extLst>
              <a:ext uri="{FF2B5EF4-FFF2-40B4-BE49-F238E27FC236}">
                <a16:creationId xmlns:a16="http://schemas.microsoft.com/office/drawing/2014/main" id="{3C77B335-8013-5184-7143-B4A74E17F5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6880" y="1116330"/>
            <a:ext cx="5730240" cy="2910840"/>
          </a:xfrm>
          <a:prstGeom prst="rect">
            <a:avLst/>
          </a:prstGeom>
          <a:noFill/>
          <a:ln>
            <a:noFill/>
          </a:ln>
        </p:spPr>
      </p:pic>
      <p:sp>
        <p:nvSpPr>
          <p:cNvPr id="5" name="TextBox 4">
            <a:extLst>
              <a:ext uri="{FF2B5EF4-FFF2-40B4-BE49-F238E27FC236}">
                <a16:creationId xmlns:a16="http://schemas.microsoft.com/office/drawing/2014/main" id="{498C8221-1E20-CA53-936A-3F420106A20D}"/>
              </a:ext>
            </a:extLst>
          </p:cNvPr>
          <p:cNvSpPr txBox="1"/>
          <p:nvPr/>
        </p:nvSpPr>
        <p:spPr>
          <a:xfrm>
            <a:off x="1944711" y="4027170"/>
            <a:ext cx="5042078" cy="307777"/>
          </a:xfrm>
          <a:prstGeom prst="rect">
            <a:avLst/>
          </a:prstGeom>
          <a:noFill/>
        </p:spPr>
        <p:txBody>
          <a:bodyPr wrap="square">
            <a:spAutoFit/>
          </a:bodyPr>
          <a:lstStyle/>
          <a:p>
            <a:r>
              <a:rPr lang="en-IN" sz="105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400" b="1" dirty="0">
                <a:solidFill>
                  <a:srgbClr val="000000"/>
                </a:solidFill>
                <a:effectLst/>
                <a:latin typeface="Times New Roman" panose="02020603050405020304" pitchFamily="18" charset="0"/>
                <a:ea typeface="Calibri" panose="020F0502020204030204" pitchFamily="34" charset="0"/>
              </a:rPr>
              <a:t>Fig.1 (Comparison of classifier types in terms of accuracy level)</a:t>
            </a:r>
            <a:endParaRPr lang="en-IN" dirty="0"/>
          </a:p>
        </p:txBody>
      </p:sp>
    </p:spTree>
    <p:extLst>
      <p:ext uri="{BB962C8B-B14F-4D97-AF65-F5344CB8AC3E}">
        <p14:creationId xmlns:p14="http://schemas.microsoft.com/office/powerpoint/2010/main" val="302870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8F6DDD65-9C36-E1A1-4BDE-72D66B5761A5}"/>
              </a:ext>
            </a:extLst>
          </p:cNvPr>
          <p:cNvSpPr>
            <a:spLocks noGrp="1"/>
          </p:cNvSpPr>
          <p:nvPr>
            <p:ph type="subTitle" idx="1"/>
          </p:nvPr>
        </p:nvSpPr>
        <p:spPr>
          <a:xfrm>
            <a:off x="444321" y="334852"/>
            <a:ext cx="8010659" cy="4539802"/>
          </a:xfrm>
        </p:spPr>
        <p:txBody>
          <a:bodyPr/>
          <a:lstStyle/>
          <a:p>
            <a:pPr algn="just">
              <a:lnSpc>
                <a:spcPct val="150000"/>
              </a:lnSpc>
              <a:spcBef>
                <a:spcPts val="1200"/>
              </a:spcBef>
            </a:pPr>
            <a:r>
              <a:rPr lang="en-IN" sz="1500" b="1" dirty="0">
                <a:solidFill>
                  <a:srgbClr val="000000"/>
                </a:solidFill>
                <a:effectLst/>
                <a:latin typeface="Times New Roman" panose="02020603050405020304" pitchFamily="18" charset="0"/>
                <a:ea typeface="Times New Roman" panose="02020603050405020304" pitchFamily="18" charset="0"/>
              </a:rPr>
              <a:t>        Tanvi </a:t>
            </a:r>
            <a:r>
              <a:rPr lang="en-IN" sz="1500" b="1" dirty="0" err="1">
                <a:solidFill>
                  <a:srgbClr val="000000"/>
                </a:solidFill>
                <a:effectLst/>
                <a:latin typeface="Times New Roman" panose="02020603050405020304" pitchFamily="18" charset="0"/>
                <a:ea typeface="Times New Roman" panose="02020603050405020304" pitchFamily="18" charset="0"/>
              </a:rPr>
              <a:t>Naxane</a:t>
            </a:r>
            <a:r>
              <a:rPr lang="en-IN" sz="1500" b="1" dirty="0">
                <a:solidFill>
                  <a:srgbClr val="000000"/>
                </a:solidFill>
                <a:effectLst/>
                <a:latin typeface="Times New Roman" panose="02020603050405020304" pitchFamily="18" charset="0"/>
                <a:ea typeface="Times New Roman" panose="02020603050405020304" pitchFamily="18" charset="0"/>
              </a:rPr>
              <a:t>, </a:t>
            </a:r>
            <a:r>
              <a:rPr lang="en-IN" sz="1500" b="1" dirty="0" err="1">
                <a:solidFill>
                  <a:srgbClr val="000000"/>
                </a:solidFill>
                <a:effectLst/>
                <a:latin typeface="Times New Roman" panose="02020603050405020304" pitchFamily="18" charset="0"/>
                <a:ea typeface="Times New Roman" panose="02020603050405020304" pitchFamily="18" charset="0"/>
              </a:rPr>
              <a:t>Sayli</a:t>
            </a:r>
            <a:r>
              <a:rPr lang="en-IN" sz="1500" b="1" dirty="0">
                <a:solidFill>
                  <a:srgbClr val="000000"/>
                </a:solidFill>
                <a:effectLst/>
                <a:latin typeface="Times New Roman" panose="02020603050405020304" pitchFamily="18" charset="0"/>
                <a:ea typeface="Times New Roman" panose="02020603050405020304" pitchFamily="18" charset="0"/>
              </a:rPr>
              <a:t> </a:t>
            </a:r>
            <a:r>
              <a:rPr lang="en-IN" sz="1500" b="1" dirty="0" err="1">
                <a:solidFill>
                  <a:srgbClr val="000000"/>
                </a:solidFill>
                <a:effectLst/>
                <a:latin typeface="Times New Roman" panose="02020603050405020304" pitchFamily="18" charset="0"/>
                <a:ea typeface="Times New Roman" panose="02020603050405020304" pitchFamily="18" charset="0"/>
              </a:rPr>
              <a:t>Shrungare</a:t>
            </a:r>
            <a:r>
              <a:rPr lang="en-IN" sz="1500" b="1" dirty="0">
                <a:solidFill>
                  <a:srgbClr val="000000"/>
                </a:solidFill>
                <a:effectLst/>
                <a:latin typeface="Times New Roman" panose="02020603050405020304" pitchFamily="18" charset="0"/>
                <a:ea typeface="Times New Roman" panose="02020603050405020304" pitchFamily="18" charset="0"/>
              </a:rPr>
              <a:t>, Shraddha Bhandarkar, Shivani </a:t>
            </a:r>
            <a:r>
              <a:rPr lang="en-IN" sz="1500" b="1" dirty="0" err="1">
                <a:solidFill>
                  <a:srgbClr val="000000"/>
                </a:solidFill>
                <a:effectLst/>
                <a:latin typeface="Times New Roman" panose="02020603050405020304" pitchFamily="18" charset="0"/>
                <a:ea typeface="Times New Roman" panose="02020603050405020304" pitchFamily="18" charset="0"/>
              </a:rPr>
              <a:t>Rajhance</a:t>
            </a:r>
            <a:r>
              <a:rPr lang="en-IN" sz="1500" b="1" dirty="0">
                <a:solidFill>
                  <a:srgbClr val="000000"/>
                </a:solidFill>
                <a:effectLst/>
                <a:latin typeface="Times New Roman" panose="02020603050405020304" pitchFamily="18" charset="0"/>
                <a:ea typeface="Times New Roman" panose="02020603050405020304" pitchFamily="18" charset="0"/>
              </a:rPr>
              <a:t>, Mrs. </a:t>
            </a:r>
            <a:r>
              <a:rPr lang="en-IN" sz="1500" b="1" dirty="0" err="1">
                <a:solidFill>
                  <a:srgbClr val="000000"/>
                </a:solidFill>
                <a:effectLst/>
                <a:latin typeface="Times New Roman" panose="02020603050405020304" pitchFamily="18" charset="0"/>
                <a:ea typeface="Times New Roman" panose="02020603050405020304" pitchFamily="18" charset="0"/>
              </a:rPr>
              <a:t>Pranali</a:t>
            </a:r>
            <a:r>
              <a:rPr lang="en-IN" sz="1500" b="1" dirty="0">
                <a:solidFill>
                  <a:srgbClr val="000000"/>
                </a:solidFill>
                <a:effectLst/>
                <a:latin typeface="Times New Roman" panose="02020603050405020304" pitchFamily="18" charset="0"/>
                <a:ea typeface="Times New Roman" panose="02020603050405020304" pitchFamily="18" charset="0"/>
              </a:rPr>
              <a:t> Deshmukh and Tushar </a:t>
            </a:r>
            <a:r>
              <a:rPr lang="en-IN" sz="1500" b="1" dirty="0" err="1">
                <a:solidFill>
                  <a:srgbClr val="000000"/>
                </a:solidFill>
                <a:effectLst/>
                <a:latin typeface="Times New Roman" panose="02020603050405020304" pitchFamily="18" charset="0"/>
                <a:ea typeface="Times New Roman" panose="02020603050405020304" pitchFamily="18" charset="0"/>
              </a:rPr>
              <a:t>Kute</a:t>
            </a:r>
            <a:r>
              <a:rPr lang="en-IN" sz="1500" dirty="0">
                <a:solidFill>
                  <a:srgbClr val="000000"/>
                </a:solidFill>
                <a:effectLst/>
                <a:latin typeface="Times New Roman" panose="02020603050405020304" pitchFamily="18" charset="0"/>
                <a:ea typeface="Times New Roman" panose="02020603050405020304" pitchFamily="18" charset="0"/>
              </a:rPr>
              <a:t> propose a model the primary purpose of his paper was to propose a way to alert sleepy drivers in the act of driving. Most of the traditional methods to detect drowsiness are based on </a:t>
            </a:r>
            <a:r>
              <a:rPr lang="en-IN" sz="1500" dirty="0" err="1">
                <a:solidFill>
                  <a:srgbClr val="000000"/>
                </a:solidFill>
                <a:effectLst/>
                <a:latin typeface="Times New Roman" panose="02020603050405020304" pitchFamily="18" charset="0"/>
                <a:ea typeface="Times New Roman" panose="02020603050405020304" pitchFamily="18" charset="0"/>
              </a:rPr>
              <a:t>behavioral</a:t>
            </a:r>
            <a:r>
              <a:rPr lang="en-IN" sz="1500" dirty="0">
                <a:solidFill>
                  <a:srgbClr val="000000"/>
                </a:solidFill>
                <a:effectLst/>
                <a:latin typeface="Times New Roman" panose="02020603050405020304" pitchFamily="18" charset="0"/>
                <a:ea typeface="Times New Roman" panose="02020603050405020304" pitchFamily="18" charset="0"/>
              </a:rPr>
              <a:t> aspects while some are intrusive and may distract drivers, while some require expensive sensors/hardware. Therefore, in this paper, driver’s drowsiness detection system is developed and implemented to aid drowsy drivers from falling asleep and to prevent accidents.</a:t>
            </a:r>
            <a:endParaRPr lang="en-IN" sz="1500" dirty="0">
              <a:effectLst/>
              <a:latin typeface="Times New Roman" panose="02020603050405020304" pitchFamily="18" charset="0"/>
              <a:ea typeface="Times New Roman" panose="02020603050405020304" pitchFamily="18" charset="0"/>
            </a:endParaRPr>
          </a:p>
          <a:p>
            <a:pPr algn="just">
              <a:lnSpc>
                <a:spcPct val="150000"/>
              </a:lnSpc>
            </a:pPr>
            <a:r>
              <a:rPr lang="en-IN" sz="1500" dirty="0">
                <a:solidFill>
                  <a:srgbClr val="000000"/>
                </a:solidFill>
                <a:effectLst/>
                <a:latin typeface="Times New Roman" panose="02020603050405020304" pitchFamily="18" charset="0"/>
                <a:ea typeface="Times New Roman" panose="02020603050405020304" pitchFamily="18" charset="0"/>
              </a:rPr>
              <a:t>         There model was based on the Behavioural Measures considering a drowsy person displays a number of characteristic facial movements and expressions, including rapid and constant blinking, nodding or swinging their head and frequent yawning. They used Neural Network Algorithms to detect person behavioural.</a:t>
            </a:r>
            <a:endParaRPr lang="en-IN" sz="15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32391648"/>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786</TotalTime>
  <Words>2483</Words>
  <Application>Microsoft Office PowerPoint</Application>
  <PresentationFormat>On-screen Show (16:9)</PresentationFormat>
  <Paragraphs>81</Paragraphs>
  <Slides>21</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Roboto Slab</vt:lpstr>
      <vt:lpstr>Arial</vt:lpstr>
      <vt:lpstr>Calibri</vt:lpstr>
      <vt:lpstr>Arial Black</vt:lpstr>
      <vt:lpstr>Times New Roman</vt:lpstr>
      <vt:lpstr>Roboto</vt:lpstr>
      <vt:lpstr>Source Sans Pro</vt:lpstr>
      <vt:lpstr>Calibri Light</vt:lpstr>
      <vt:lpstr>Wingdings</vt:lpstr>
      <vt:lpstr>Javanese Text</vt:lpstr>
      <vt:lpstr>Century</vt:lpstr>
      <vt:lpstr>Cordelia template</vt:lpstr>
      <vt:lpstr> Real Time Driver Drowsiness Detection System </vt:lpstr>
      <vt:lpstr>CONTENT</vt:lpstr>
      <vt:lpstr> ABSTRACT</vt:lpstr>
      <vt:lpstr>INTRODUCTION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Figure 1 shows the High-Level System Architecture integration input model and pre-processing as well phase testing. Phase 1 involves pre-processing the video human face tracking stream. Phase 2 involves extraction of important facial regions such as eyes and mouth. Stage 3 including the detection of sleep symptoms such as blindness, blinking, and yawning.  Detailed Design The system is designed in such a way that the driver's face and mouth are constantly monitored and if the pre-defined alert levels are considered erroneous and dangerous, then the appropriate alarm is turned off and, appropriately, action is taken. to prevent any death. Figure 2 shows the Driver Sleep System Design and Yaw Detection System. It is evident that the camera is used to monitor the driver's face continuously and when it detects drowsiness or fatigue, the system on the dashboard generates a warning type warning to the driver.    </vt:lpstr>
      <vt:lpstr>PowerPoint Presentation</vt:lpstr>
      <vt:lpstr>FUTURE SCOPE</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CUSTOMER SATISFACTION TOWARDS THE VARIOUS SERVICES PROVIDE BY DOMINO’S IN MATHURA BUS STAND</dc:title>
  <cp:lastModifiedBy>susantdubey55@gmail.com</cp:lastModifiedBy>
  <cp:revision>30</cp:revision>
  <dcterms:modified xsi:type="dcterms:W3CDTF">2022-11-24T05:41:36Z</dcterms:modified>
</cp:coreProperties>
</file>